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8" r:id="rId3"/>
    <p:sldMasterId id="2147483694" r:id="rId4"/>
  </p:sldMasterIdLst>
  <p:notesMasterIdLst>
    <p:notesMasterId r:id="rId21"/>
  </p:notesMasterIdLst>
  <p:sldIdLst>
    <p:sldId id="257" r:id="rId5"/>
    <p:sldId id="406" r:id="rId6"/>
    <p:sldId id="407" r:id="rId7"/>
    <p:sldId id="261" r:id="rId8"/>
    <p:sldId id="258" r:id="rId9"/>
    <p:sldId id="260" r:id="rId10"/>
    <p:sldId id="264" r:id="rId11"/>
    <p:sldId id="259" r:id="rId12"/>
    <p:sldId id="263" r:id="rId13"/>
    <p:sldId id="266" r:id="rId14"/>
    <p:sldId id="268" r:id="rId15"/>
    <p:sldId id="267"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A0E12-110B-4A27-BAC0-13CDC11ADCC8}" v="113" dt="2020-09-11T21:02:09.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009" autoAdjust="0"/>
  </p:normalViewPr>
  <p:slideViewPr>
    <p:cSldViewPr snapToGrid="0">
      <p:cViewPr varScale="1">
        <p:scale>
          <a:sx n="104" d="100"/>
          <a:sy n="104" d="100"/>
        </p:scale>
        <p:origin x="138"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les, John" userId="fd7cf0d5-028e-4fa8-ab8f-06fb30b4cd6d" providerId="ADAL" clId="{8B41A04B-1A83-40D1-AE26-47B4450667B9}"/>
    <pc:docChg chg="custSel modSld">
      <pc:chgData name="Toles, John" userId="fd7cf0d5-028e-4fa8-ab8f-06fb30b4cd6d" providerId="ADAL" clId="{8B41A04B-1A83-40D1-AE26-47B4450667B9}" dt="2020-08-17T13:04:11.556" v="6" actId="20577"/>
      <pc:docMkLst>
        <pc:docMk/>
      </pc:docMkLst>
      <pc:sldChg chg="delSp modSp mod">
        <pc:chgData name="Toles, John" userId="fd7cf0d5-028e-4fa8-ab8f-06fb30b4cd6d" providerId="ADAL" clId="{8B41A04B-1A83-40D1-AE26-47B4450667B9}" dt="2020-08-17T13:04:11.556" v="6" actId="20577"/>
        <pc:sldMkLst>
          <pc:docMk/>
          <pc:sldMk cId="2459476466" sldId="407"/>
        </pc:sldMkLst>
        <pc:spChg chg="mod">
          <ac:chgData name="Toles, John" userId="fd7cf0d5-028e-4fa8-ab8f-06fb30b4cd6d" providerId="ADAL" clId="{8B41A04B-1A83-40D1-AE26-47B4450667B9}" dt="2020-08-17T13:04:11.556" v="6" actId="20577"/>
          <ac:spMkLst>
            <pc:docMk/>
            <pc:sldMk cId="2459476466" sldId="407"/>
            <ac:spMk id="3" creationId="{1F1DAE20-40AF-4362-8D53-5303CBC3A045}"/>
          </ac:spMkLst>
        </pc:spChg>
        <pc:spChg chg="del">
          <ac:chgData name="Toles, John" userId="fd7cf0d5-028e-4fa8-ab8f-06fb30b4cd6d" providerId="ADAL" clId="{8B41A04B-1A83-40D1-AE26-47B4450667B9}" dt="2020-08-17T13:04:02.730" v="0" actId="478"/>
          <ac:spMkLst>
            <pc:docMk/>
            <pc:sldMk cId="2459476466" sldId="407"/>
            <ac:spMk id="4" creationId="{D8413614-2EB1-453A-940D-19AB0012CD10}"/>
          </ac:spMkLst>
        </pc:spChg>
      </pc:sldChg>
    </pc:docChg>
  </pc:docChgLst>
  <pc:docChgLst>
    <pc:chgData name="Toles, John" userId="fd7cf0d5-028e-4fa8-ab8f-06fb30b4cd6d" providerId="ADAL" clId="{155A0E12-110B-4A27-BAC0-13CDC11ADCC8}"/>
    <pc:docChg chg="undo custSel modSld sldOrd">
      <pc:chgData name="Toles, John" userId="fd7cf0d5-028e-4fa8-ab8f-06fb30b4cd6d" providerId="ADAL" clId="{155A0E12-110B-4A27-BAC0-13CDC11ADCC8}" dt="2020-09-11T21:02:26.511" v="560" actId="1076"/>
      <pc:docMkLst>
        <pc:docMk/>
      </pc:docMkLst>
      <pc:sldChg chg="modSp mod">
        <pc:chgData name="Toles, John" userId="fd7cf0d5-028e-4fa8-ab8f-06fb30b4cd6d" providerId="ADAL" clId="{155A0E12-110B-4A27-BAC0-13CDC11ADCC8}" dt="2020-09-10T18:22:34.463" v="270" actId="2711"/>
        <pc:sldMkLst>
          <pc:docMk/>
          <pc:sldMk cId="453498230" sldId="257"/>
        </pc:sldMkLst>
        <pc:spChg chg="mod">
          <ac:chgData name="Toles, John" userId="fd7cf0d5-028e-4fa8-ab8f-06fb30b4cd6d" providerId="ADAL" clId="{155A0E12-110B-4A27-BAC0-13CDC11ADCC8}" dt="2020-09-10T18:22:34.463" v="270" actId="2711"/>
          <ac:spMkLst>
            <pc:docMk/>
            <pc:sldMk cId="453498230" sldId="257"/>
            <ac:spMk id="2" creationId="{6B13C03C-10A8-4F03-BF36-C120AE77609B}"/>
          </ac:spMkLst>
        </pc:spChg>
        <pc:spChg chg="mod">
          <ac:chgData name="Toles, John" userId="fd7cf0d5-028e-4fa8-ab8f-06fb30b4cd6d" providerId="ADAL" clId="{155A0E12-110B-4A27-BAC0-13CDC11ADCC8}" dt="2020-09-10T18:22:26.663" v="269" actId="2711"/>
          <ac:spMkLst>
            <pc:docMk/>
            <pc:sldMk cId="453498230" sldId="257"/>
            <ac:spMk id="6" creationId="{00000000-0000-0000-0000-000000000000}"/>
          </ac:spMkLst>
        </pc:spChg>
      </pc:sldChg>
      <pc:sldChg chg="modSp mod">
        <pc:chgData name="Toles, John" userId="fd7cf0d5-028e-4fa8-ab8f-06fb30b4cd6d" providerId="ADAL" clId="{155A0E12-110B-4A27-BAC0-13CDC11ADCC8}" dt="2020-09-10T18:23:41.966" v="274" actId="2711"/>
        <pc:sldMkLst>
          <pc:docMk/>
          <pc:sldMk cId="3526383972" sldId="258"/>
        </pc:sldMkLst>
        <pc:spChg chg="mod">
          <ac:chgData name="Toles, John" userId="fd7cf0d5-028e-4fa8-ab8f-06fb30b4cd6d" providerId="ADAL" clId="{155A0E12-110B-4A27-BAC0-13CDC11ADCC8}" dt="2020-09-10T18:23:41.966" v="274" actId="2711"/>
          <ac:spMkLst>
            <pc:docMk/>
            <pc:sldMk cId="3526383972" sldId="258"/>
            <ac:spMk id="2" creationId="{D0BBCD7C-8D5F-4C89-8550-9FC144F8B5FA}"/>
          </ac:spMkLst>
        </pc:spChg>
      </pc:sldChg>
      <pc:sldChg chg="addSp modSp mod modAnim">
        <pc:chgData name="Toles, John" userId="fd7cf0d5-028e-4fa8-ab8f-06fb30b4cd6d" providerId="ADAL" clId="{155A0E12-110B-4A27-BAC0-13CDC11ADCC8}" dt="2020-09-11T21:02:26.511" v="560" actId="1076"/>
        <pc:sldMkLst>
          <pc:docMk/>
          <pc:sldMk cId="802709200" sldId="259"/>
        </pc:sldMkLst>
        <pc:spChg chg="mod">
          <ac:chgData name="Toles, John" userId="fd7cf0d5-028e-4fa8-ab8f-06fb30b4cd6d" providerId="ADAL" clId="{155A0E12-110B-4A27-BAC0-13CDC11ADCC8}" dt="2020-09-11T21:01:29.171" v="557" actId="14100"/>
          <ac:spMkLst>
            <pc:docMk/>
            <pc:sldMk cId="802709200" sldId="259"/>
            <ac:spMk id="4" creationId="{00000000-0000-0000-0000-000000000000}"/>
          </ac:spMkLst>
        </pc:spChg>
        <pc:picChg chg="add mod">
          <ac:chgData name="Toles, John" userId="fd7cf0d5-028e-4fa8-ab8f-06fb30b4cd6d" providerId="ADAL" clId="{155A0E12-110B-4A27-BAC0-13CDC11ADCC8}" dt="2020-09-11T21:02:26.511" v="560" actId="1076"/>
          <ac:picMkLst>
            <pc:docMk/>
            <pc:sldMk cId="802709200" sldId="259"/>
            <ac:picMk id="2" creationId="{36599A27-9A6E-4663-95A0-6B2DF54351D3}"/>
          </ac:picMkLst>
        </pc:picChg>
      </pc:sldChg>
      <pc:sldChg chg="modSp mod">
        <pc:chgData name="Toles, John" userId="fd7cf0d5-028e-4fa8-ab8f-06fb30b4cd6d" providerId="ADAL" clId="{155A0E12-110B-4A27-BAC0-13CDC11ADCC8}" dt="2020-09-10T18:24:18.738" v="275" actId="2711"/>
        <pc:sldMkLst>
          <pc:docMk/>
          <pc:sldMk cId="801561616" sldId="260"/>
        </pc:sldMkLst>
        <pc:spChg chg="mod">
          <ac:chgData name="Toles, John" userId="fd7cf0d5-028e-4fa8-ab8f-06fb30b4cd6d" providerId="ADAL" clId="{155A0E12-110B-4A27-BAC0-13CDC11ADCC8}" dt="2020-09-10T18:24:18.738" v="275" actId="2711"/>
          <ac:spMkLst>
            <pc:docMk/>
            <pc:sldMk cId="801561616" sldId="260"/>
            <ac:spMk id="2" creationId="{86A9435D-0EC3-43D2-BD7D-15B9F3C03B9E}"/>
          </ac:spMkLst>
        </pc:spChg>
      </pc:sldChg>
      <pc:sldChg chg="modSp mod">
        <pc:chgData name="Toles, John" userId="fd7cf0d5-028e-4fa8-ab8f-06fb30b4cd6d" providerId="ADAL" clId="{155A0E12-110B-4A27-BAC0-13CDC11ADCC8}" dt="2020-09-10T18:23:24.554" v="273" actId="2711"/>
        <pc:sldMkLst>
          <pc:docMk/>
          <pc:sldMk cId="3306083281" sldId="261"/>
        </pc:sldMkLst>
        <pc:spChg chg="mod">
          <ac:chgData name="Toles, John" userId="fd7cf0d5-028e-4fa8-ab8f-06fb30b4cd6d" providerId="ADAL" clId="{155A0E12-110B-4A27-BAC0-13CDC11ADCC8}" dt="2020-09-10T18:23:24.554" v="273" actId="2711"/>
          <ac:spMkLst>
            <pc:docMk/>
            <pc:sldMk cId="3306083281" sldId="261"/>
            <ac:spMk id="2" creationId="{145A8F61-5184-4D5A-B9F1-490E1BC9A047}"/>
          </ac:spMkLst>
        </pc:spChg>
      </pc:sldChg>
      <pc:sldChg chg="modSp mod">
        <pc:chgData name="Toles, John" userId="fd7cf0d5-028e-4fa8-ab8f-06fb30b4cd6d" providerId="ADAL" clId="{155A0E12-110B-4A27-BAC0-13CDC11ADCC8}" dt="2020-09-10T18:25:43.993" v="287" actId="6549"/>
        <pc:sldMkLst>
          <pc:docMk/>
          <pc:sldMk cId="1335869838" sldId="263"/>
        </pc:sldMkLst>
        <pc:spChg chg="mod">
          <ac:chgData name="Toles, John" userId="fd7cf0d5-028e-4fa8-ab8f-06fb30b4cd6d" providerId="ADAL" clId="{155A0E12-110B-4A27-BAC0-13CDC11ADCC8}" dt="2020-09-10T18:25:43.993" v="287" actId="6549"/>
          <ac:spMkLst>
            <pc:docMk/>
            <pc:sldMk cId="1335869838" sldId="263"/>
            <ac:spMk id="3" creationId="{6C319012-5081-4E6A-AF71-DFDE6136251D}"/>
          </ac:spMkLst>
        </pc:spChg>
        <pc:spChg chg="mod">
          <ac:chgData name="Toles, John" userId="fd7cf0d5-028e-4fa8-ab8f-06fb30b4cd6d" providerId="ADAL" clId="{155A0E12-110B-4A27-BAC0-13CDC11ADCC8}" dt="2020-09-10T18:25:09.126" v="278" actId="2711"/>
          <ac:spMkLst>
            <pc:docMk/>
            <pc:sldMk cId="1335869838" sldId="263"/>
            <ac:spMk id="4" creationId="{FBA73EC7-1139-4D87-A453-DCB9E84EBCBB}"/>
          </ac:spMkLst>
        </pc:spChg>
      </pc:sldChg>
      <pc:sldChg chg="modSp mod">
        <pc:chgData name="Toles, John" userId="fd7cf0d5-028e-4fa8-ab8f-06fb30b4cd6d" providerId="ADAL" clId="{155A0E12-110B-4A27-BAC0-13CDC11ADCC8}" dt="2020-09-10T18:24:29.962" v="276" actId="2711"/>
        <pc:sldMkLst>
          <pc:docMk/>
          <pc:sldMk cId="350080083" sldId="264"/>
        </pc:sldMkLst>
        <pc:spChg chg="mod">
          <ac:chgData name="Toles, John" userId="fd7cf0d5-028e-4fa8-ab8f-06fb30b4cd6d" providerId="ADAL" clId="{155A0E12-110B-4A27-BAC0-13CDC11ADCC8}" dt="2020-09-10T18:24:29.962" v="276" actId="2711"/>
          <ac:spMkLst>
            <pc:docMk/>
            <pc:sldMk cId="350080083" sldId="264"/>
            <ac:spMk id="3" creationId="{4D889997-0E2A-4C0A-98DC-F1E1AF6F3683}"/>
          </ac:spMkLst>
        </pc:spChg>
      </pc:sldChg>
      <pc:sldChg chg="modSp mod">
        <pc:chgData name="Toles, John" userId="fd7cf0d5-028e-4fa8-ab8f-06fb30b4cd6d" providerId="ADAL" clId="{155A0E12-110B-4A27-BAC0-13CDC11ADCC8}" dt="2020-09-10T18:26:11.823" v="289" actId="2711"/>
        <pc:sldMkLst>
          <pc:docMk/>
          <pc:sldMk cId="863639690" sldId="266"/>
        </pc:sldMkLst>
        <pc:spChg chg="mod">
          <ac:chgData name="Toles, John" userId="fd7cf0d5-028e-4fa8-ab8f-06fb30b4cd6d" providerId="ADAL" clId="{155A0E12-110B-4A27-BAC0-13CDC11ADCC8}" dt="2020-09-10T18:26:05.290" v="288" actId="2711"/>
          <ac:spMkLst>
            <pc:docMk/>
            <pc:sldMk cId="863639690" sldId="266"/>
            <ac:spMk id="3" creationId="{6C319012-5081-4E6A-AF71-DFDE6136251D}"/>
          </ac:spMkLst>
        </pc:spChg>
        <pc:spChg chg="mod">
          <ac:chgData name="Toles, John" userId="fd7cf0d5-028e-4fa8-ab8f-06fb30b4cd6d" providerId="ADAL" clId="{155A0E12-110B-4A27-BAC0-13CDC11ADCC8}" dt="2020-09-10T18:26:11.823" v="289" actId="2711"/>
          <ac:spMkLst>
            <pc:docMk/>
            <pc:sldMk cId="863639690" sldId="266"/>
            <ac:spMk id="4" creationId="{C9917A18-780D-4F03-8F83-3D03739E5927}"/>
          </ac:spMkLst>
        </pc:spChg>
      </pc:sldChg>
      <pc:sldChg chg="modSp mod">
        <pc:chgData name="Toles, John" userId="fd7cf0d5-028e-4fa8-ab8f-06fb30b4cd6d" providerId="ADAL" clId="{155A0E12-110B-4A27-BAC0-13CDC11ADCC8}" dt="2020-09-10T18:26:36.302" v="291" actId="2711"/>
        <pc:sldMkLst>
          <pc:docMk/>
          <pc:sldMk cId="2780002602" sldId="267"/>
        </pc:sldMkLst>
        <pc:spChg chg="mod">
          <ac:chgData name="Toles, John" userId="fd7cf0d5-028e-4fa8-ab8f-06fb30b4cd6d" providerId="ADAL" clId="{155A0E12-110B-4A27-BAC0-13CDC11ADCC8}" dt="2020-09-10T18:26:36.302" v="291" actId="2711"/>
          <ac:spMkLst>
            <pc:docMk/>
            <pc:sldMk cId="2780002602" sldId="267"/>
            <ac:spMk id="3" creationId="{28134DD7-CCC4-4DEB-943F-333A66CC898C}"/>
          </ac:spMkLst>
        </pc:spChg>
      </pc:sldChg>
      <pc:sldChg chg="modSp mod">
        <pc:chgData name="Toles, John" userId="fd7cf0d5-028e-4fa8-ab8f-06fb30b4cd6d" providerId="ADAL" clId="{155A0E12-110B-4A27-BAC0-13CDC11ADCC8}" dt="2020-09-10T18:26:23.275" v="290" actId="2711"/>
        <pc:sldMkLst>
          <pc:docMk/>
          <pc:sldMk cId="1010835166" sldId="268"/>
        </pc:sldMkLst>
        <pc:spChg chg="mod">
          <ac:chgData name="Toles, John" userId="fd7cf0d5-028e-4fa8-ab8f-06fb30b4cd6d" providerId="ADAL" clId="{155A0E12-110B-4A27-BAC0-13CDC11ADCC8}" dt="2020-09-10T18:26:23.275" v="290" actId="2711"/>
          <ac:spMkLst>
            <pc:docMk/>
            <pc:sldMk cId="1010835166" sldId="268"/>
            <ac:spMk id="3" creationId="{28134DD7-CCC4-4DEB-943F-333A66CC898C}"/>
          </ac:spMkLst>
        </pc:spChg>
      </pc:sldChg>
      <pc:sldChg chg="modSp mod">
        <pc:chgData name="Toles, John" userId="fd7cf0d5-028e-4fa8-ab8f-06fb30b4cd6d" providerId="ADAL" clId="{155A0E12-110B-4A27-BAC0-13CDC11ADCC8}" dt="2020-09-10T18:27:25.122" v="297" actId="404"/>
        <pc:sldMkLst>
          <pc:docMk/>
          <pc:sldMk cId="3972058841" sldId="270"/>
        </pc:sldMkLst>
        <pc:spChg chg="mod">
          <ac:chgData name="Toles, John" userId="fd7cf0d5-028e-4fa8-ab8f-06fb30b4cd6d" providerId="ADAL" clId="{155A0E12-110B-4A27-BAC0-13CDC11ADCC8}" dt="2020-09-10T18:27:25.122" v="297" actId="404"/>
          <ac:spMkLst>
            <pc:docMk/>
            <pc:sldMk cId="3972058841" sldId="270"/>
            <ac:spMk id="3" creationId="{3B420C7F-65E8-4E78-AAD4-C3D14FFBE2EE}"/>
          </ac:spMkLst>
        </pc:spChg>
      </pc:sldChg>
      <pc:sldChg chg="modSp mod">
        <pc:chgData name="Toles, John" userId="fd7cf0d5-028e-4fa8-ab8f-06fb30b4cd6d" providerId="ADAL" clId="{155A0E12-110B-4A27-BAC0-13CDC11ADCC8}" dt="2020-09-10T18:28:00.475" v="301" actId="1076"/>
        <pc:sldMkLst>
          <pc:docMk/>
          <pc:sldMk cId="1001981234" sldId="271"/>
        </pc:sldMkLst>
        <pc:spChg chg="mod">
          <ac:chgData name="Toles, John" userId="fd7cf0d5-028e-4fa8-ab8f-06fb30b4cd6d" providerId="ADAL" clId="{155A0E12-110B-4A27-BAC0-13CDC11ADCC8}" dt="2020-09-10T18:27:48.402" v="299" actId="2711"/>
          <ac:spMkLst>
            <pc:docMk/>
            <pc:sldMk cId="1001981234" sldId="271"/>
            <ac:spMk id="3" creationId="{5A6507FE-CE0A-4131-8219-A4E2F1F97672}"/>
          </ac:spMkLst>
        </pc:spChg>
        <pc:spChg chg="mod">
          <ac:chgData name="Toles, John" userId="fd7cf0d5-028e-4fa8-ab8f-06fb30b4cd6d" providerId="ADAL" clId="{155A0E12-110B-4A27-BAC0-13CDC11ADCC8}" dt="2020-09-10T18:28:00.475" v="301" actId="1076"/>
          <ac:spMkLst>
            <pc:docMk/>
            <pc:sldMk cId="1001981234" sldId="271"/>
            <ac:spMk id="7" creationId="{DDAA9651-422C-4711-903E-C09D143A20CC}"/>
          </ac:spMkLst>
        </pc:spChg>
        <pc:graphicFrameChg chg="mod">
          <ac:chgData name="Toles, John" userId="fd7cf0d5-028e-4fa8-ab8f-06fb30b4cd6d" providerId="ADAL" clId="{155A0E12-110B-4A27-BAC0-13CDC11ADCC8}" dt="2020-09-10T18:27:56.204" v="300" actId="1076"/>
          <ac:graphicFrameMkLst>
            <pc:docMk/>
            <pc:sldMk cId="1001981234" sldId="271"/>
            <ac:graphicFrameMk id="5" creationId="{FCD726DA-D5D2-4B61-9968-284AD40867BF}"/>
          </ac:graphicFrameMkLst>
        </pc:graphicFrameChg>
      </pc:sldChg>
      <pc:sldChg chg="modSp mod">
        <pc:chgData name="Toles, John" userId="fd7cf0d5-028e-4fa8-ab8f-06fb30b4cd6d" providerId="ADAL" clId="{155A0E12-110B-4A27-BAC0-13CDC11ADCC8}" dt="2020-09-10T18:29:10.940" v="302" actId="2711"/>
        <pc:sldMkLst>
          <pc:docMk/>
          <pc:sldMk cId="760882947" sldId="272"/>
        </pc:sldMkLst>
        <pc:spChg chg="mod">
          <ac:chgData name="Toles, John" userId="fd7cf0d5-028e-4fa8-ab8f-06fb30b4cd6d" providerId="ADAL" clId="{155A0E12-110B-4A27-BAC0-13CDC11ADCC8}" dt="2020-09-10T18:29:10.940" v="302" actId="2711"/>
          <ac:spMkLst>
            <pc:docMk/>
            <pc:sldMk cId="760882947" sldId="272"/>
            <ac:spMk id="3" creationId="{9A8F3173-BBCC-4AC8-B948-58F19512242F}"/>
          </ac:spMkLst>
        </pc:spChg>
      </pc:sldChg>
      <pc:sldChg chg="modSp mod">
        <pc:chgData name="Toles, John" userId="fd7cf0d5-028e-4fa8-ab8f-06fb30b4cd6d" providerId="ADAL" clId="{155A0E12-110B-4A27-BAC0-13CDC11ADCC8}" dt="2020-09-10T18:29:20.180" v="303" actId="2711"/>
        <pc:sldMkLst>
          <pc:docMk/>
          <pc:sldMk cId="3333224449" sldId="273"/>
        </pc:sldMkLst>
        <pc:spChg chg="mod">
          <ac:chgData name="Toles, John" userId="fd7cf0d5-028e-4fa8-ab8f-06fb30b4cd6d" providerId="ADAL" clId="{155A0E12-110B-4A27-BAC0-13CDC11ADCC8}" dt="2020-09-10T18:29:20.180" v="303" actId="2711"/>
          <ac:spMkLst>
            <pc:docMk/>
            <pc:sldMk cId="3333224449" sldId="273"/>
            <ac:spMk id="4" creationId="{00000000-0000-0000-0000-000000000000}"/>
          </ac:spMkLst>
        </pc:spChg>
      </pc:sldChg>
      <pc:sldChg chg="modSp mod ord">
        <pc:chgData name="Toles, John" userId="fd7cf0d5-028e-4fa8-ab8f-06fb30b4cd6d" providerId="ADAL" clId="{155A0E12-110B-4A27-BAC0-13CDC11ADCC8}" dt="2020-09-10T19:03:13.213" v="552" actId="404"/>
        <pc:sldMkLst>
          <pc:docMk/>
          <pc:sldMk cId="4037291254" sldId="406"/>
        </pc:sldMkLst>
        <pc:spChg chg="mod">
          <ac:chgData name="Toles, John" userId="fd7cf0d5-028e-4fa8-ab8f-06fb30b4cd6d" providerId="ADAL" clId="{155A0E12-110B-4A27-BAC0-13CDC11ADCC8}" dt="2020-09-10T19:03:13.213" v="552" actId="404"/>
          <ac:spMkLst>
            <pc:docMk/>
            <pc:sldMk cId="4037291254" sldId="406"/>
            <ac:spMk id="4" creationId="{11C47814-2436-489B-B0E0-E8324D0C84D2}"/>
          </ac:spMkLst>
        </pc:spChg>
        <pc:spChg chg="mod">
          <ac:chgData name="Toles, John" userId="fd7cf0d5-028e-4fa8-ab8f-06fb30b4cd6d" providerId="ADAL" clId="{155A0E12-110B-4A27-BAC0-13CDC11ADCC8}" dt="2020-09-10T18:22:56.128" v="271" actId="2711"/>
          <ac:spMkLst>
            <pc:docMk/>
            <pc:sldMk cId="4037291254" sldId="406"/>
            <ac:spMk id="18435" creationId="{00000000-0000-0000-0000-000000000000}"/>
          </ac:spMkLst>
        </pc:spChg>
        <pc:picChg chg="mod">
          <ac:chgData name="Toles, John" userId="fd7cf0d5-028e-4fa8-ab8f-06fb30b4cd6d" providerId="ADAL" clId="{155A0E12-110B-4A27-BAC0-13CDC11ADCC8}" dt="2020-09-10T17:24:39.345" v="165" actId="962"/>
          <ac:picMkLst>
            <pc:docMk/>
            <pc:sldMk cId="4037291254" sldId="406"/>
            <ac:picMk id="3" creationId="{301009BD-07E2-45A8-B5AE-DE997E16A875}"/>
          </ac:picMkLst>
        </pc:picChg>
      </pc:sldChg>
      <pc:sldChg chg="addSp modSp mod">
        <pc:chgData name="Toles, John" userId="fd7cf0d5-028e-4fa8-ab8f-06fb30b4cd6d" providerId="ADAL" clId="{155A0E12-110B-4A27-BAC0-13CDC11ADCC8}" dt="2020-09-10T18:32:40.950" v="519" actId="1076"/>
        <pc:sldMkLst>
          <pc:docMk/>
          <pc:sldMk cId="2459476466" sldId="407"/>
        </pc:sldMkLst>
        <pc:spChg chg="mod">
          <ac:chgData name="Toles, John" userId="fd7cf0d5-028e-4fa8-ab8f-06fb30b4cd6d" providerId="ADAL" clId="{155A0E12-110B-4A27-BAC0-13CDC11ADCC8}" dt="2020-09-10T18:22:16.466" v="268" actId="2711"/>
          <ac:spMkLst>
            <pc:docMk/>
            <pc:sldMk cId="2459476466" sldId="407"/>
            <ac:spMk id="3" creationId="{1F1DAE20-40AF-4362-8D53-5303CBC3A045}"/>
          </ac:spMkLst>
        </pc:spChg>
        <pc:spChg chg="add mod">
          <ac:chgData name="Toles, John" userId="fd7cf0d5-028e-4fa8-ab8f-06fb30b4cd6d" providerId="ADAL" clId="{155A0E12-110B-4A27-BAC0-13CDC11ADCC8}" dt="2020-09-10T18:32:40.950" v="519" actId="1076"/>
          <ac:spMkLst>
            <pc:docMk/>
            <pc:sldMk cId="2459476466" sldId="407"/>
            <ac:spMk id="4" creationId="{68D5EDDC-9808-49EE-8E63-A1BD95B04255}"/>
          </ac:spMkLst>
        </pc:spChg>
        <pc:picChg chg="add mod modCrop">
          <ac:chgData name="Toles, John" userId="fd7cf0d5-028e-4fa8-ab8f-06fb30b4cd6d" providerId="ADAL" clId="{155A0E12-110B-4A27-BAC0-13CDC11ADCC8}" dt="2020-09-10T18:32:40.950" v="519" actId="1076"/>
          <ac:picMkLst>
            <pc:docMk/>
            <pc:sldMk cId="2459476466" sldId="407"/>
            <ac:picMk id="5" creationId="{E9FD1B7E-7704-4064-AD87-5B506C5E57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D42F86-ADAA-465F-8E39-155CA65144D7}" type="datetimeFigureOut">
              <a:rPr lang="en-US" smtClean="0"/>
              <a:t>9/11/2020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5A92E-7BCF-46D9-B104-66592B32E738}" type="slidenum">
              <a:rPr lang="en-US" smtClean="0"/>
              <a:t>‹#›</a:t>
            </a:fld>
            <a:endParaRPr lang="en-US"/>
          </a:p>
        </p:txBody>
      </p:sp>
    </p:spTree>
    <p:extLst>
      <p:ext uri="{BB962C8B-B14F-4D97-AF65-F5344CB8AC3E}">
        <p14:creationId xmlns:p14="http://schemas.microsoft.com/office/powerpoint/2010/main" val="2005703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21A61-170B-4A46-AE0A-82142B1AB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5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411" eaLnBrk="0" hangingPunct="0">
              <a:defRPr>
                <a:solidFill>
                  <a:schemeClr val="tx1"/>
                </a:solidFill>
                <a:latin typeface="Calibri" pitchFamily="34" charset="0"/>
                <a:ea typeface="MS PGothic" pitchFamily="34" charset="-128"/>
              </a:defRPr>
            </a:lvl1pPr>
            <a:lvl2pPr marL="773269" indent="-297411" defTabSz="948411" eaLnBrk="0" hangingPunct="0">
              <a:defRPr>
                <a:solidFill>
                  <a:schemeClr val="tx1"/>
                </a:solidFill>
                <a:latin typeface="Calibri" pitchFamily="34" charset="0"/>
                <a:ea typeface="MS PGothic" pitchFamily="34" charset="-128"/>
              </a:defRPr>
            </a:lvl2pPr>
            <a:lvl3pPr marL="1189644" indent="-237929" defTabSz="948411" eaLnBrk="0" hangingPunct="0">
              <a:defRPr>
                <a:solidFill>
                  <a:schemeClr val="tx1"/>
                </a:solidFill>
                <a:latin typeface="Calibri" pitchFamily="34" charset="0"/>
                <a:ea typeface="MS PGothic" pitchFamily="34" charset="-128"/>
              </a:defRPr>
            </a:lvl3pPr>
            <a:lvl4pPr marL="1665501" indent="-237929" defTabSz="948411" eaLnBrk="0" hangingPunct="0">
              <a:defRPr>
                <a:solidFill>
                  <a:schemeClr val="tx1"/>
                </a:solidFill>
                <a:latin typeface="Calibri" pitchFamily="34" charset="0"/>
                <a:ea typeface="MS PGothic" pitchFamily="34" charset="-128"/>
              </a:defRPr>
            </a:lvl4pPr>
            <a:lvl5pPr marL="2141358" indent="-237929" defTabSz="948411" eaLnBrk="0" hangingPunct="0">
              <a:defRPr>
                <a:solidFill>
                  <a:schemeClr val="tx1"/>
                </a:solidFill>
                <a:latin typeface="Calibri" pitchFamily="34" charset="0"/>
                <a:ea typeface="MS PGothic" pitchFamily="34" charset="-128"/>
              </a:defRPr>
            </a:lvl5pPr>
            <a:lvl6pPr marL="2617216" indent="-237929" defTabSz="948411" eaLnBrk="0" fontAlgn="base" hangingPunct="0">
              <a:spcBef>
                <a:spcPct val="0"/>
              </a:spcBef>
              <a:spcAft>
                <a:spcPct val="0"/>
              </a:spcAft>
              <a:defRPr>
                <a:solidFill>
                  <a:schemeClr val="tx1"/>
                </a:solidFill>
                <a:latin typeface="Calibri" pitchFamily="34" charset="0"/>
                <a:ea typeface="MS PGothic" pitchFamily="34" charset="-128"/>
              </a:defRPr>
            </a:lvl6pPr>
            <a:lvl7pPr marL="3093073" indent="-237929" defTabSz="948411" eaLnBrk="0" fontAlgn="base" hangingPunct="0">
              <a:spcBef>
                <a:spcPct val="0"/>
              </a:spcBef>
              <a:spcAft>
                <a:spcPct val="0"/>
              </a:spcAft>
              <a:defRPr>
                <a:solidFill>
                  <a:schemeClr val="tx1"/>
                </a:solidFill>
                <a:latin typeface="Calibri" pitchFamily="34" charset="0"/>
                <a:ea typeface="MS PGothic" pitchFamily="34" charset="-128"/>
              </a:defRPr>
            </a:lvl7pPr>
            <a:lvl8pPr marL="3568931" indent="-237929" defTabSz="948411" eaLnBrk="0" fontAlgn="base" hangingPunct="0">
              <a:spcBef>
                <a:spcPct val="0"/>
              </a:spcBef>
              <a:spcAft>
                <a:spcPct val="0"/>
              </a:spcAft>
              <a:defRPr>
                <a:solidFill>
                  <a:schemeClr val="tx1"/>
                </a:solidFill>
                <a:latin typeface="Calibri" pitchFamily="34" charset="0"/>
                <a:ea typeface="MS PGothic" pitchFamily="34" charset="-128"/>
              </a:defRPr>
            </a:lvl8pPr>
            <a:lvl9pPr marL="4044788" indent="-237929" defTabSz="948411"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r" defTabSz="948411" rtl="0" eaLnBrk="1" fontAlgn="auto" latinLnBrk="0" hangingPunct="1">
              <a:lnSpc>
                <a:spcPct val="100000"/>
              </a:lnSpc>
              <a:spcBef>
                <a:spcPts val="0"/>
              </a:spcBef>
              <a:spcAft>
                <a:spcPts val="0"/>
              </a:spcAft>
              <a:buClrTx/>
              <a:buSzTx/>
              <a:buFontTx/>
              <a:buNone/>
              <a:tabLst/>
              <a:defRPr/>
            </a:pPr>
            <a:fld id="{BB978FB8-0AEA-411E-998E-2D9A3DC230A3}" type="slidenum">
              <a:rPr kumimoji="0" 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rPr>
              <a:pPr marL="0" marR="0" lvl="0" indent="0" algn="r" defTabSz="94841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endParaRPr>
          </a:p>
        </p:txBody>
      </p:sp>
      <p:sp>
        <p:nvSpPr>
          <p:cNvPr id="61443" name="Rectangle 2"/>
          <p:cNvSpPr>
            <a:spLocks noGrp="1" noRot="1" noChangeAspect="1" noChangeArrowheads="1" noTextEdit="1"/>
          </p:cNvSpPr>
          <p:nvPr>
            <p:ph type="sldImg"/>
          </p:nvPr>
        </p:nvSpPr>
        <p:spPr bwMode="auto">
          <a:xfrm>
            <a:off x="603250" y="701675"/>
            <a:ext cx="6211888" cy="3494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15342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411" eaLnBrk="0" hangingPunct="0">
              <a:defRPr>
                <a:solidFill>
                  <a:schemeClr val="tx1"/>
                </a:solidFill>
                <a:latin typeface="Calibri" pitchFamily="34" charset="0"/>
                <a:ea typeface="MS PGothic" pitchFamily="34" charset="-128"/>
              </a:defRPr>
            </a:lvl1pPr>
            <a:lvl2pPr marL="773269" indent="-297411" defTabSz="948411" eaLnBrk="0" hangingPunct="0">
              <a:defRPr>
                <a:solidFill>
                  <a:schemeClr val="tx1"/>
                </a:solidFill>
                <a:latin typeface="Calibri" pitchFamily="34" charset="0"/>
                <a:ea typeface="MS PGothic" pitchFamily="34" charset="-128"/>
              </a:defRPr>
            </a:lvl2pPr>
            <a:lvl3pPr marL="1189644" indent="-237929" defTabSz="948411" eaLnBrk="0" hangingPunct="0">
              <a:defRPr>
                <a:solidFill>
                  <a:schemeClr val="tx1"/>
                </a:solidFill>
                <a:latin typeface="Calibri" pitchFamily="34" charset="0"/>
                <a:ea typeface="MS PGothic" pitchFamily="34" charset="-128"/>
              </a:defRPr>
            </a:lvl3pPr>
            <a:lvl4pPr marL="1665501" indent="-237929" defTabSz="948411" eaLnBrk="0" hangingPunct="0">
              <a:defRPr>
                <a:solidFill>
                  <a:schemeClr val="tx1"/>
                </a:solidFill>
                <a:latin typeface="Calibri" pitchFamily="34" charset="0"/>
                <a:ea typeface="MS PGothic" pitchFamily="34" charset="-128"/>
              </a:defRPr>
            </a:lvl4pPr>
            <a:lvl5pPr marL="2141358" indent="-237929" defTabSz="948411" eaLnBrk="0" hangingPunct="0">
              <a:defRPr>
                <a:solidFill>
                  <a:schemeClr val="tx1"/>
                </a:solidFill>
                <a:latin typeface="Calibri" pitchFamily="34" charset="0"/>
                <a:ea typeface="MS PGothic" pitchFamily="34" charset="-128"/>
              </a:defRPr>
            </a:lvl5pPr>
            <a:lvl6pPr marL="2617216" indent="-237929" defTabSz="948411" eaLnBrk="0" fontAlgn="base" hangingPunct="0">
              <a:spcBef>
                <a:spcPct val="0"/>
              </a:spcBef>
              <a:spcAft>
                <a:spcPct val="0"/>
              </a:spcAft>
              <a:defRPr>
                <a:solidFill>
                  <a:schemeClr val="tx1"/>
                </a:solidFill>
                <a:latin typeface="Calibri" pitchFamily="34" charset="0"/>
                <a:ea typeface="MS PGothic" pitchFamily="34" charset="-128"/>
              </a:defRPr>
            </a:lvl6pPr>
            <a:lvl7pPr marL="3093073" indent="-237929" defTabSz="948411" eaLnBrk="0" fontAlgn="base" hangingPunct="0">
              <a:spcBef>
                <a:spcPct val="0"/>
              </a:spcBef>
              <a:spcAft>
                <a:spcPct val="0"/>
              </a:spcAft>
              <a:defRPr>
                <a:solidFill>
                  <a:schemeClr val="tx1"/>
                </a:solidFill>
                <a:latin typeface="Calibri" pitchFamily="34" charset="0"/>
                <a:ea typeface="MS PGothic" pitchFamily="34" charset="-128"/>
              </a:defRPr>
            </a:lvl7pPr>
            <a:lvl8pPr marL="3568931" indent="-237929" defTabSz="948411" eaLnBrk="0" fontAlgn="base" hangingPunct="0">
              <a:spcBef>
                <a:spcPct val="0"/>
              </a:spcBef>
              <a:spcAft>
                <a:spcPct val="0"/>
              </a:spcAft>
              <a:defRPr>
                <a:solidFill>
                  <a:schemeClr val="tx1"/>
                </a:solidFill>
                <a:latin typeface="Calibri" pitchFamily="34" charset="0"/>
                <a:ea typeface="MS PGothic" pitchFamily="34" charset="-128"/>
              </a:defRPr>
            </a:lvl8pPr>
            <a:lvl9pPr marL="4044788" indent="-237929" defTabSz="948411"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r" defTabSz="948411" rtl="0" eaLnBrk="1" fontAlgn="auto" latinLnBrk="0" hangingPunct="1">
              <a:lnSpc>
                <a:spcPct val="100000"/>
              </a:lnSpc>
              <a:spcBef>
                <a:spcPts val="0"/>
              </a:spcBef>
              <a:spcAft>
                <a:spcPts val="0"/>
              </a:spcAft>
              <a:buClrTx/>
              <a:buSzTx/>
              <a:buFontTx/>
              <a:buNone/>
              <a:tabLst/>
              <a:defRPr/>
            </a:pPr>
            <a:fld id="{BB978FB8-0AEA-411E-998E-2D9A3DC230A3}" type="slidenum">
              <a:rPr kumimoji="0" 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rPr>
              <a:pPr marL="0" marR="0" lvl="0" indent="0" algn="r" defTabSz="94841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endParaRPr>
          </a:p>
        </p:txBody>
      </p:sp>
      <p:sp>
        <p:nvSpPr>
          <p:cNvPr id="61443" name="Rectangle 2"/>
          <p:cNvSpPr>
            <a:spLocks noGrp="1" noRot="1" noChangeAspect="1" noChangeArrowheads="1" noTextEdit="1"/>
          </p:cNvSpPr>
          <p:nvPr>
            <p:ph type="sldImg"/>
          </p:nvPr>
        </p:nvSpPr>
        <p:spPr bwMode="auto">
          <a:xfrm>
            <a:off x="603250" y="701675"/>
            <a:ext cx="6211888" cy="3494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1073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411" eaLnBrk="0" hangingPunct="0">
              <a:defRPr>
                <a:solidFill>
                  <a:schemeClr val="tx1"/>
                </a:solidFill>
                <a:latin typeface="Calibri" pitchFamily="34" charset="0"/>
                <a:ea typeface="MS PGothic" pitchFamily="34" charset="-128"/>
              </a:defRPr>
            </a:lvl1pPr>
            <a:lvl2pPr marL="773269" indent="-297411" defTabSz="948411" eaLnBrk="0" hangingPunct="0">
              <a:defRPr>
                <a:solidFill>
                  <a:schemeClr val="tx1"/>
                </a:solidFill>
                <a:latin typeface="Calibri" pitchFamily="34" charset="0"/>
                <a:ea typeface="MS PGothic" pitchFamily="34" charset="-128"/>
              </a:defRPr>
            </a:lvl2pPr>
            <a:lvl3pPr marL="1189644" indent="-237929" defTabSz="948411" eaLnBrk="0" hangingPunct="0">
              <a:defRPr>
                <a:solidFill>
                  <a:schemeClr val="tx1"/>
                </a:solidFill>
                <a:latin typeface="Calibri" pitchFamily="34" charset="0"/>
                <a:ea typeface="MS PGothic" pitchFamily="34" charset="-128"/>
              </a:defRPr>
            </a:lvl3pPr>
            <a:lvl4pPr marL="1665501" indent="-237929" defTabSz="948411" eaLnBrk="0" hangingPunct="0">
              <a:defRPr>
                <a:solidFill>
                  <a:schemeClr val="tx1"/>
                </a:solidFill>
                <a:latin typeface="Calibri" pitchFamily="34" charset="0"/>
                <a:ea typeface="MS PGothic" pitchFamily="34" charset="-128"/>
              </a:defRPr>
            </a:lvl4pPr>
            <a:lvl5pPr marL="2141358" indent="-237929" defTabSz="948411" eaLnBrk="0" hangingPunct="0">
              <a:defRPr>
                <a:solidFill>
                  <a:schemeClr val="tx1"/>
                </a:solidFill>
                <a:latin typeface="Calibri" pitchFamily="34" charset="0"/>
                <a:ea typeface="MS PGothic" pitchFamily="34" charset="-128"/>
              </a:defRPr>
            </a:lvl5pPr>
            <a:lvl6pPr marL="2617216" indent="-237929" defTabSz="948411" eaLnBrk="0" fontAlgn="base" hangingPunct="0">
              <a:spcBef>
                <a:spcPct val="0"/>
              </a:spcBef>
              <a:spcAft>
                <a:spcPct val="0"/>
              </a:spcAft>
              <a:defRPr>
                <a:solidFill>
                  <a:schemeClr val="tx1"/>
                </a:solidFill>
                <a:latin typeface="Calibri" pitchFamily="34" charset="0"/>
                <a:ea typeface="MS PGothic" pitchFamily="34" charset="-128"/>
              </a:defRPr>
            </a:lvl6pPr>
            <a:lvl7pPr marL="3093073" indent="-237929" defTabSz="948411" eaLnBrk="0" fontAlgn="base" hangingPunct="0">
              <a:spcBef>
                <a:spcPct val="0"/>
              </a:spcBef>
              <a:spcAft>
                <a:spcPct val="0"/>
              </a:spcAft>
              <a:defRPr>
                <a:solidFill>
                  <a:schemeClr val="tx1"/>
                </a:solidFill>
                <a:latin typeface="Calibri" pitchFamily="34" charset="0"/>
                <a:ea typeface="MS PGothic" pitchFamily="34" charset="-128"/>
              </a:defRPr>
            </a:lvl7pPr>
            <a:lvl8pPr marL="3568931" indent="-237929" defTabSz="948411" eaLnBrk="0" fontAlgn="base" hangingPunct="0">
              <a:spcBef>
                <a:spcPct val="0"/>
              </a:spcBef>
              <a:spcAft>
                <a:spcPct val="0"/>
              </a:spcAft>
              <a:defRPr>
                <a:solidFill>
                  <a:schemeClr val="tx1"/>
                </a:solidFill>
                <a:latin typeface="Calibri" pitchFamily="34" charset="0"/>
                <a:ea typeface="MS PGothic" pitchFamily="34" charset="-128"/>
              </a:defRPr>
            </a:lvl8pPr>
            <a:lvl9pPr marL="4044788" indent="-237929" defTabSz="948411"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r" defTabSz="948411" rtl="0" eaLnBrk="1" fontAlgn="auto" latinLnBrk="0" hangingPunct="1">
              <a:lnSpc>
                <a:spcPct val="100000"/>
              </a:lnSpc>
              <a:spcBef>
                <a:spcPts val="0"/>
              </a:spcBef>
              <a:spcAft>
                <a:spcPts val="0"/>
              </a:spcAft>
              <a:buClrTx/>
              <a:buSzTx/>
              <a:buFontTx/>
              <a:buNone/>
              <a:tabLst/>
              <a:defRPr/>
            </a:pPr>
            <a:fld id="{BB978FB8-0AEA-411E-998E-2D9A3DC230A3}" type="slidenum">
              <a:rPr kumimoji="0" 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rPr>
              <a:pPr marL="0" marR="0" lvl="0" indent="0" algn="r" defTabSz="94841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endParaRPr>
          </a:p>
        </p:txBody>
      </p:sp>
      <p:sp>
        <p:nvSpPr>
          <p:cNvPr id="61443" name="Rectangle 2"/>
          <p:cNvSpPr>
            <a:spLocks noGrp="1" noRot="1" noChangeAspect="1" noChangeArrowheads="1" noTextEdit="1"/>
          </p:cNvSpPr>
          <p:nvPr>
            <p:ph type="sldImg"/>
          </p:nvPr>
        </p:nvSpPr>
        <p:spPr bwMode="auto">
          <a:xfrm>
            <a:off x="603250" y="701675"/>
            <a:ext cx="6211888" cy="3494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2570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411" eaLnBrk="0" hangingPunct="0">
              <a:defRPr>
                <a:solidFill>
                  <a:schemeClr val="tx1"/>
                </a:solidFill>
                <a:latin typeface="Calibri" pitchFamily="34" charset="0"/>
                <a:ea typeface="MS PGothic" pitchFamily="34" charset="-128"/>
              </a:defRPr>
            </a:lvl1pPr>
            <a:lvl2pPr marL="773269" indent="-297411" defTabSz="948411" eaLnBrk="0" hangingPunct="0">
              <a:defRPr>
                <a:solidFill>
                  <a:schemeClr val="tx1"/>
                </a:solidFill>
                <a:latin typeface="Calibri" pitchFamily="34" charset="0"/>
                <a:ea typeface="MS PGothic" pitchFamily="34" charset="-128"/>
              </a:defRPr>
            </a:lvl2pPr>
            <a:lvl3pPr marL="1189644" indent="-237929" defTabSz="948411" eaLnBrk="0" hangingPunct="0">
              <a:defRPr>
                <a:solidFill>
                  <a:schemeClr val="tx1"/>
                </a:solidFill>
                <a:latin typeface="Calibri" pitchFamily="34" charset="0"/>
                <a:ea typeface="MS PGothic" pitchFamily="34" charset="-128"/>
              </a:defRPr>
            </a:lvl3pPr>
            <a:lvl4pPr marL="1665501" indent="-237929" defTabSz="948411" eaLnBrk="0" hangingPunct="0">
              <a:defRPr>
                <a:solidFill>
                  <a:schemeClr val="tx1"/>
                </a:solidFill>
                <a:latin typeface="Calibri" pitchFamily="34" charset="0"/>
                <a:ea typeface="MS PGothic" pitchFamily="34" charset="-128"/>
              </a:defRPr>
            </a:lvl4pPr>
            <a:lvl5pPr marL="2141358" indent="-237929" defTabSz="948411" eaLnBrk="0" hangingPunct="0">
              <a:defRPr>
                <a:solidFill>
                  <a:schemeClr val="tx1"/>
                </a:solidFill>
                <a:latin typeface="Calibri" pitchFamily="34" charset="0"/>
                <a:ea typeface="MS PGothic" pitchFamily="34" charset="-128"/>
              </a:defRPr>
            </a:lvl5pPr>
            <a:lvl6pPr marL="2617216" indent="-237929" defTabSz="948411" eaLnBrk="0" fontAlgn="base" hangingPunct="0">
              <a:spcBef>
                <a:spcPct val="0"/>
              </a:spcBef>
              <a:spcAft>
                <a:spcPct val="0"/>
              </a:spcAft>
              <a:defRPr>
                <a:solidFill>
                  <a:schemeClr val="tx1"/>
                </a:solidFill>
                <a:latin typeface="Calibri" pitchFamily="34" charset="0"/>
                <a:ea typeface="MS PGothic" pitchFamily="34" charset="-128"/>
              </a:defRPr>
            </a:lvl6pPr>
            <a:lvl7pPr marL="3093073" indent="-237929" defTabSz="948411" eaLnBrk="0" fontAlgn="base" hangingPunct="0">
              <a:spcBef>
                <a:spcPct val="0"/>
              </a:spcBef>
              <a:spcAft>
                <a:spcPct val="0"/>
              </a:spcAft>
              <a:defRPr>
                <a:solidFill>
                  <a:schemeClr val="tx1"/>
                </a:solidFill>
                <a:latin typeface="Calibri" pitchFamily="34" charset="0"/>
                <a:ea typeface="MS PGothic" pitchFamily="34" charset="-128"/>
              </a:defRPr>
            </a:lvl7pPr>
            <a:lvl8pPr marL="3568931" indent="-237929" defTabSz="948411" eaLnBrk="0" fontAlgn="base" hangingPunct="0">
              <a:spcBef>
                <a:spcPct val="0"/>
              </a:spcBef>
              <a:spcAft>
                <a:spcPct val="0"/>
              </a:spcAft>
              <a:defRPr>
                <a:solidFill>
                  <a:schemeClr val="tx1"/>
                </a:solidFill>
                <a:latin typeface="Calibri" pitchFamily="34" charset="0"/>
                <a:ea typeface="MS PGothic" pitchFamily="34" charset="-128"/>
              </a:defRPr>
            </a:lvl8pPr>
            <a:lvl9pPr marL="4044788" indent="-237929" defTabSz="948411"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r" defTabSz="948411" rtl="0" eaLnBrk="1" fontAlgn="auto" latinLnBrk="0" hangingPunct="1">
              <a:lnSpc>
                <a:spcPct val="100000"/>
              </a:lnSpc>
              <a:spcBef>
                <a:spcPts val="0"/>
              </a:spcBef>
              <a:spcAft>
                <a:spcPts val="0"/>
              </a:spcAft>
              <a:buClrTx/>
              <a:buSzTx/>
              <a:buFontTx/>
              <a:buNone/>
              <a:tabLst/>
              <a:defRPr/>
            </a:pPr>
            <a:fld id="{BB978FB8-0AEA-411E-998E-2D9A3DC230A3}" type="slidenum">
              <a:rPr kumimoji="0" 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rPr>
              <a:pPr marL="0" marR="0" lvl="0" indent="0" algn="r" defTabSz="94841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endParaRPr>
          </a:p>
        </p:txBody>
      </p:sp>
      <p:sp>
        <p:nvSpPr>
          <p:cNvPr id="61443" name="Rectangle 2"/>
          <p:cNvSpPr>
            <a:spLocks noGrp="1" noRot="1" noChangeAspect="1" noChangeArrowheads="1" noTextEdit="1"/>
          </p:cNvSpPr>
          <p:nvPr>
            <p:ph type="sldImg"/>
          </p:nvPr>
        </p:nvSpPr>
        <p:spPr bwMode="auto">
          <a:xfrm>
            <a:off x="603250" y="701675"/>
            <a:ext cx="6211888" cy="3494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98347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411" eaLnBrk="0" hangingPunct="0">
              <a:defRPr>
                <a:solidFill>
                  <a:schemeClr val="tx1"/>
                </a:solidFill>
                <a:latin typeface="Calibri" pitchFamily="34" charset="0"/>
                <a:ea typeface="MS PGothic" pitchFamily="34" charset="-128"/>
              </a:defRPr>
            </a:lvl1pPr>
            <a:lvl2pPr marL="773269" indent="-297411" defTabSz="948411" eaLnBrk="0" hangingPunct="0">
              <a:defRPr>
                <a:solidFill>
                  <a:schemeClr val="tx1"/>
                </a:solidFill>
                <a:latin typeface="Calibri" pitchFamily="34" charset="0"/>
                <a:ea typeface="MS PGothic" pitchFamily="34" charset="-128"/>
              </a:defRPr>
            </a:lvl2pPr>
            <a:lvl3pPr marL="1189644" indent="-237929" defTabSz="948411" eaLnBrk="0" hangingPunct="0">
              <a:defRPr>
                <a:solidFill>
                  <a:schemeClr val="tx1"/>
                </a:solidFill>
                <a:latin typeface="Calibri" pitchFamily="34" charset="0"/>
                <a:ea typeface="MS PGothic" pitchFamily="34" charset="-128"/>
              </a:defRPr>
            </a:lvl3pPr>
            <a:lvl4pPr marL="1665501" indent="-237929" defTabSz="948411" eaLnBrk="0" hangingPunct="0">
              <a:defRPr>
                <a:solidFill>
                  <a:schemeClr val="tx1"/>
                </a:solidFill>
                <a:latin typeface="Calibri" pitchFamily="34" charset="0"/>
                <a:ea typeface="MS PGothic" pitchFamily="34" charset="-128"/>
              </a:defRPr>
            </a:lvl4pPr>
            <a:lvl5pPr marL="2141358" indent="-237929" defTabSz="948411" eaLnBrk="0" hangingPunct="0">
              <a:defRPr>
                <a:solidFill>
                  <a:schemeClr val="tx1"/>
                </a:solidFill>
                <a:latin typeface="Calibri" pitchFamily="34" charset="0"/>
                <a:ea typeface="MS PGothic" pitchFamily="34" charset="-128"/>
              </a:defRPr>
            </a:lvl5pPr>
            <a:lvl6pPr marL="2617216" indent="-237929" defTabSz="948411" eaLnBrk="0" fontAlgn="base" hangingPunct="0">
              <a:spcBef>
                <a:spcPct val="0"/>
              </a:spcBef>
              <a:spcAft>
                <a:spcPct val="0"/>
              </a:spcAft>
              <a:defRPr>
                <a:solidFill>
                  <a:schemeClr val="tx1"/>
                </a:solidFill>
                <a:latin typeface="Calibri" pitchFamily="34" charset="0"/>
                <a:ea typeface="MS PGothic" pitchFamily="34" charset="-128"/>
              </a:defRPr>
            </a:lvl6pPr>
            <a:lvl7pPr marL="3093073" indent="-237929" defTabSz="948411" eaLnBrk="0" fontAlgn="base" hangingPunct="0">
              <a:spcBef>
                <a:spcPct val="0"/>
              </a:spcBef>
              <a:spcAft>
                <a:spcPct val="0"/>
              </a:spcAft>
              <a:defRPr>
                <a:solidFill>
                  <a:schemeClr val="tx1"/>
                </a:solidFill>
                <a:latin typeface="Calibri" pitchFamily="34" charset="0"/>
                <a:ea typeface="MS PGothic" pitchFamily="34" charset="-128"/>
              </a:defRPr>
            </a:lvl7pPr>
            <a:lvl8pPr marL="3568931" indent="-237929" defTabSz="948411" eaLnBrk="0" fontAlgn="base" hangingPunct="0">
              <a:spcBef>
                <a:spcPct val="0"/>
              </a:spcBef>
              <a:spcAft>
                <a:spcPct val="0"/>
              </a:spcAft>
              <a:defRPr>
                <a:solidFill>
                  <a:schemeClr val="tx1"/>
                </a:solidFill>
                <a:latin typeface="Calibri" pitchFamily="34" charset="0"/>
                <a:ea typeface="MS PGothic" pitchFamily="34" charset="-128"/>
              </a:defRPr>
            </a:lvl8pPr>
            <a:lvl9pPr marL="4044788" indent="-237929" defTabSz="948411"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r" defTabSz="948411" rtl="0" eaLnBrk="1" fontAlgn="auto" latinLnBrk="0" hangingPunct="1">
              <a:lnSpc>
                <a:spcPct val="100000"/>
              </a:lnSpc>
              <a:spcBef>
                <a:spcPts val="0"/>
              </a:spcBef>
              <a:spcAft>
                <a:spcPts val="0"/>
              </a:spcAft>
              <a:buClrTx/>
              <a:buSzTx/>
              <a:buFontTx/>
              <a:buNone/>
              <a:tabLst/>
              <a:defRPr/>
            </a:pPr>
            <a:fld id="{BB978FB8-0AEA-411E-998E-2D9A3DC230A3}" type="slidenum">
              <a:rPr kumimoji="0" 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rPr>
              <a:pPr marL="0" marR="0" lvl="0" indent="0" algn="r" defTabSz="94841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endParaRPr>
          </a:p>
        </p:txBody>
      </p:sp>
      <p:sp>
        <p:nvSpPr>
          <p:cNvPr id="61443" name="Rectangle 2"/>
          <p:cNvSpPr>
            <a:spLocks noGrp="1" noRot="1" noChangeAspect="1" noChangeArrowheads="1" noTextEdit="1"/>
          </p:cNvSpPr>
          <p:nvPr>
            <p:ph type="sldImg"/>
          </p:nvPr>
        </p:nvSpPr>
        <p:spPr bwMode="auto">
          <a:xfrm>
            <a:off x="603250" y="701675"/>
            <a:ext cx="6211888" cy="3494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17582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D5D39F-D89D-4942-A5D6-165A9EF7FC2F}"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1881187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D5D39F-D89D-4942-A5D6-165A9EF7FC2F}"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2885201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D5D39F-D89D-4942-A5D6-165A9EF7FC2F}"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325383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IDI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6686550" y="5431695"/>
            <a:ext cx="5505450" cy="1266825"/>
          </a:xfrm>
          <a:prstGeom prst="rect">
            <a:avLst/>
          </a:prstGeom>
        </p:spPr>
      </p:pic>
      <p:sp>
        <p:nvSpPr>
          <p:cNvPr id="7" name="Title 6"/>
          <p:cNvSpPr>
            <a:spLocks noGrp="1"/>
          </p:cNvSpPr>
          <p:nvPr>
            <p:ph type="title"/>
          </p:nvPr>
        </p:nvSpPr>
        <p:spPr>
          <a:xfrm>
            <a:off x="4615895" y="1551503"/>
            <a:ext cx="7188926" cy="1123088"/>
          </a:xfrm>
        </p:spPr>
        <p:txBody>
          <a:bodyPr/>
          <a:lstStyle/>
          <a:p>
            <a:r>
              <a:rPr lang="en-US" dirty="0"/>
              <a:t>Click to edit Master title style</a:t>
            </a:r>
          </a:p>
        </p:txBody>
      </p:sp>
      <p:sp>
        <p:nvSpPr>
          <p:cNvPr id="8" name="Content Placeholder 2"/>
          <p:cNvSpPr>
            <a:spLocks noGrp="1"/>
          </p:cNvSpPr>
          <p:nvPr>
            <p:ph idx="1"/>
          </p:nvPr>
        </p:nvSpPr>
        <p:spPr>
          <a:xfrm>
            <a:off x="3476368" y="4379555"/>
            <a:ext cx="8328453" cy="2194239"/>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73173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35348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30301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extLst>
      <p:ext uri="{BB962C8B-B14F-4D97-AF65-F5344CB8AC3E}">
        <p14:creationId xmlns:p14="http://schemas.microsoft.com/office/powerpoint/2010/main" val="315121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extLst>
      <p:ext uri="{BB962C8B-B14F-4D97-AF65-F5344CB8AC3E}">
        <p14:creationId xmlns:p14="http://schemas.microsoft.com/office/powerpoint/2010/main" val="3803075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3855331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515500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74724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D5D39F-D89D-4942-A5D6-165A9EF7FC2F}"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1997183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3465466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4018970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4130861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2343713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2257391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394710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2907565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42D60-3B9C-984A-901A-50C3BFEBBF92}" type="datetimeFigureOut">
              <a:rPr lang="en-US" smtClean="0"/>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4D1ABC-741F-7B45-AF44-B9DE07BACA95}" type="slidenum">
              <a:rPr lang="en-US" smtClean="0"/>
              <a:t>‹#›</a:t>
            </a:fld>
            <a:endParaRPr lang="en-US" dirty="0"/>
          </a:p>
        </p:txBody>
      </p:sp>
    </p:spTree>
    <p:extLst>
      <p:ext uri="{BB962C8B-B14F-4D97-AF65-F5344CB8AC3E}">
        <p14:creationId xmlns:p14="http://schemas.microsoft.com/office/powerpoint/2010/main" val="791214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98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25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D5D39F-D89D-4942-A5D6-165A9EF7FC2F}"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825197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IDI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6686550" y="5431695"/>
            <a:ext cx="5505450" cy="1266825"/>
          </a:xfrm>
          <a:prstGeom prst="rect">
            <a:avLst/>
          </a:prstGeom>
        </p:spPr>
      </p:pic>
      <p:sp>
        <p:nvSpPr>
          <p:cNvPr id="7" name="Title 6"/>
          <p:cNvSpPr>
            <a:spLocks noGrp="1"/>
          </p:cNvSpPr>
          <p:nvPr>
            <p:ph type="title"/>
          </p:nvPr>
        </p:nvSpPr>
        <p:spPr>
          <a:xfrm>
            <a:off x="4615895" y="1551503"/>
            <a:ext cx="7188926" cy="1123088"/>
          </a:xfrm>
        </p:spPr>
        <p:txBody>
          <a:bodyPr/>
          <a:lstStyle/>
          <a:p>
            <a:r>
              <a:rPr lang="en-US" dirty="0"/>
              <a:t>Click to edit Master title style</a:t>
            </a:r>
          </a:p>
        </p:txBody>
      </p:sp>
      <p:sp>
        <p:nvSpPr>
          <p:cNvPr id="8" name="Content Placeholder 2"/>
          <p:cNvSpPr>
            <a:spLocks noGrp="1"/>
          </p:cNvSpPr>
          <p:nvPr>
            <p:ph idx="1"/>
          </p:nvPr>
        </p:nvSpPr>
        <p:spPr>
          <a:xfrm>
            <a:off x="3476368" y="4379555"/>
            <a:ext cx="8328453" cy="2194239"/>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01109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609600" y="274638"/>
            <a:ext cx="10972800" cy="1249363"/>
          </a:xfrm>
          <a:prstGeom prst="rect">
            <a:avLst/>
          </a:prstGeom>
        </p:spPr>
        <p:txBody>
          <a:bodyPr/>
          <a:lstStyle>
            <a:lvl1pPr>
              <a:defRPr>
                <a:latin typeface="Trebuchet MS"/>
                <a:ea typeface="Trebuchet MS"/>
                <a:cs typeface="Trebuchet MS"/>
                <a:sym typeface="Trebuchet MS"/>
              </a:defRPr>
            </a:lvl1pPr>
          </a:lstStyle>
          <a:p>
            <a:r>
              <a:t>Title Text</a:t>
            </a:r>
          </a:p>
        </p:txBody>
      </p:sp>
      <p:sp>
        <p:nvSpPr>
          <p:cNvPr id="319" name="Body Level One…"/>
          <p:cNvSpPr txBox="1">
            <a:spLocks noGrp="1"/>
          </p:cNvSpPr>
          <p:nvPr>
            <p:ph type="body" idx="1"/>
          </p:nvPr>
        </p:nvSpPr>
        <p:spPr>
          <a:xfrm>
            <a:off x="1" y="1363132"/>
            <a:ext cx="11899345" cy="4834468"/>
          </a:xfrm>
          <a:prstGeom prst="rect">
            <a:avLst/>
          </a:prstGeom>
        </p:spPr>
        <p:txBody>
          <a:bodyPr/>
          <a:lstStyle>
            <a:lvl1pPr marL="0" indent="0">
              <a:buSzTx/>
              <a:buFontTx/>
              <a:buNone/>
              <a:defRPr>
                <a:solidFill>
                  <a:srgbClr val="FFFFFF"/>
                </a:solidFill>
                <a:latin typeface="Trebuchet MS"/>
                <a:ea typeface="Trebuchet MS"/>
                <a:cs typeface="Trebuchet MS"/>
                <a:sym typeface="Trebuchet MS"/>
              </a:defRPr>
            </a:lvl1pPr>
            <a:lvl2pPr marL="507165">
              <a:buFontTx/>
              <a:buChar char="•"/>
              <a:defRPr>
                <a:solidFill>
                  <a:srgbClr val="FFFFFF"/>
                </a:solidFill>
                <a:latin typeface="Trebuchet MS"/>
                <a:ea typeface="Trebuchet MS"/>
                <a:cs typeface="Trebuchet MS"/>
                <a:sym typeface="Trebuchet MS"/>
              </a:defRPr>
            </a:lvl2pPr>
            <a:lvl3pPr>
              <a:buFontTx/>
              <a:defRPr>
                <a:solidFill>
                  <a:srgbClr val="FFFFFF"/>
                </a:solidFill>
                <a:latin typeface="Trebuchet MS"/>
                <a:ea typeface="Trebuchet MS"/>
                <a:cs typeface="Trebuchet MS"/>
                <a:sym typeface="Trebuchet MS"/>
              </a:defRPr>
            </a:lvl3pPr>
            <a:lvl4pPr>
              <a:buFontTx/>
              <a:defRPr>
                <a:solidFill>
                  <a:srgbClr val="FFFFFF"/>
                </a:solidFill>
                <a:latin typeface="Trebuchet MS"/>
                <a:ea typeface="Trebuchet MS"/>
                <a:cs typeface="Trebuchet MS"/>
                <a:sym typeface="Trebuchet MS"/>
              </a:defRPr>
            </a:lvl4pPr>
            <a:lvl5pPr>
              <a:buFontTx/>
              <a:defRPr>
                <a:solidFill>
                  <a:srgbClr val="FFFFFF"/>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20" name="Slide Number"/>
          <p:cNvSpPr txBox="1">
            <a:spLocks noGrp="1"/>
          </p:cNvSpPr>
          <p:nvPr>
            <p:ph type="sldNum" sz="quarter" idx="2"/>
          </p:nvPr>
        </p:nvSpPr>
        <p:spPr>
          <a:xfrm>
            <a:off x="0" y="0"/>
            <a:ext cx="343903" cy="358140"/>
          </a:xfrm>
          <a:prstGeom prst="rect">
            <a:avLst/>
          </a:prstGeom>
        </p:spPr>
        <p:txBody>
          <a:bodyPr anchor="t"/>
          <a:lstStyle>
            <a:lvl1pPr algn="l">
              <a:defRPr sz="18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21804390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4347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89874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extLst>
      <p:ext uri="{BB962C8B-B14F-4D97-AF65-F5344CB8AC3E}">
        <p14:creationId xmlns:p14="http://schemas.microsoft.com/office/powerpoint/2010/main" val="3921888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extLst>
      <p:ext uri="{BB962C8B-B14F-4D97-AF65-F5344CB8AC3E}">
        <p14:creationId xmlns:p14="http://schemas.microsoft.com/office/powerpoint/2010/main" val="3719850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97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D5D39F-D89D-4942-A5D6-165A9EF7FC2F}"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561521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D5D39F-D89D-4942-A5D6-165A9EF7FC2F}" type="datetimeFigureOut">
              <a:rPr lang="en-US" smtClean="0"/>
              <a:t>9/11/2020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1334014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D5D39F-D89D-4942-A5D6-165A9EF7FC2F}" type="datetimeFigureOut">
              <a:rPr lang="en-US" smtClean="0"/>
              <a:t>9/11/2020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288602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5D39F-D89D-4942-A5D6-165A9EF7FC2F}" type="datetimeFigureOut">
              <a:rPr lang="en-US" smtClean="0"/>
              <a:t>9/11/2020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601779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D5D39F-D89D-4942-A5D6-165A9EF7FC2F}"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154513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D5D39F-D89D-4942-A5D6-165A9EF7FC2F}"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CB488-408B-4E42-81F8-629FE736F49E}" type="slidenum">
              <a:rPr lang="en-US" smtClean="0"/>
              <a:t>‹#›</a:t>
            </a:fld>
            <a:endParaRPr lang="en-US"/>
          </a:p>
        </p:txBody>
      </p:sp>
    </p:spTree>
    <p:extLst>
      <p:ext uri="{BB962C8B-B14F-4D97-AF65-F5344CB8AC3E}">
        <p14:creationId xmlns:p14="http://schemas.microsoft.com/office/powerpoint/2010/main" val="1260277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3.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5D39F-D89D-4942-A5D6-165A9EF7FC2F}" type="datetimeFigureOut">
              <a:rPr lang="en-US" smtClean="0"/>
              <a:t>9/11/2020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CB488-408B-4E42-81F8-629FE736F49E}" type="slidenum">
              <a:rPr lang="en-US" smtClean="0"/>
              <a:t>‹#›</a:t>
            </a:fld>
            <a:endParaRPr lang="en-US"/>
          </a:p>
        </p:txBody>
      </p:sp>
    </p:spTree>
    <p:extLst>
      <p:ext uri="{BB962C8B-B14F-4D97-AF65-F5344CB8AC3E}">
        <p14:creationId xmlns:p14="http://schemas.microsoft.com/office/powerpoint/2010/main" val="529901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7687733" cy="991352"/>
          </a:xfrm>
          <a:prstGeom prst="rect">
            <a:avLst/>
          </a:prstGeom>
          <a:solidFill>
            <a:schemeClr val="bg1"/>
          </a:solidFill>
        </p:spPr>
        <p:txBody>
          <a:bodyPr vert="horz" lIns="27432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63456269"/>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457200" rtl="0" eaLnBrk="1" latinLnBrk="0" hangingPunct="1">
        <a:spcBef>
          <a:spcPct val="0"/>
        </a:spcBef>
        <a:buNone/>
        <a:defRPr sz="4000" b="1" kern="1200" cap="none"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rgbClr val="262626"/>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rgbClr val="26262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6262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42D60-3B9C-984A-901A-50C3BFEBBF92}" type="datetimeFigureOut">
              <a:rPr lang="en-US" smtClean="0"/>
              <a:t>9/11/2020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D1ABC-741F-7B45-AF44-B9DE07BACA95}" type="slidenum">
              <a:rPr lang="en-US" smtClean="0"/>
              <a:t>‹#›</a:t>
            </a:fld>
            <a:endParaRPr lang="en-US" dirty="0"/>
          </a:p>
        </p:txBody>
      </p:sp>
    </p:spTree>
    <p:extLst>
      <p:ext uri="{BB962C8B-B14F-4D97-AF65-F5344CB8AC3E}">
        <p14:creationId xmlns:p14="http://schemas.microsoft.com/office/powerpoint/2010/main" val="5529469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7687733" cy="991352"/>
          </a:xfrm>
          <a:prstGeom prst="rect">
            <a:avLst/>
          </a:prstGeom>
          <a:solidFill>
            <a:schemeClr val="bg1"/>
          </a:solidFill>
        </p:spPr>
        <p:txBody>
          <a:bodyPr vert="horz" lIns="27432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65599406"/>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defTabSz="457200" rtl="0" eaLnBrk="1" latinLnBrk="0" hangingPunct="1">
        <a:spcBef>
          <a:spcPct val="0"/>
        </a:spcBef>
        <a:buNone/>
        <a:defRPr sz="4000" b="1" kern="1200" cap="none"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rgbClr val="262626"/>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rgbClr val="26262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6262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w3.org/TR/wai-aria-practices-1.1/"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w3.org/TR/wai-aria-1.1" TargetMode="External"/><Relationship Id="rId2" Type="http://schemas.openxmlformats.org/officeDocument/2006/relationships/hyperlink" Target="https://www.w3.org/WAI" TargetMode="External"/><Relationship Id="rId1" Type="http://schemas.openxmlformats.org/officeDocument/2006/relationships/slideLayout" Target="../slideLayouts/slideLayout13.xml"/><Relationship Id="rId4" Type="http://schemas.openxmlformats.org/officeDocument/2006/relationships/hyperlink" Target="https://www.w3.org/TR/wai-aria-practices-1.1/" TargetMode="Externa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idi.gatech.edu/"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w3.org/TR/wai-aria-1.1"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1.xml"/><Relationship Id="rId5" Type="http://schemas.openxmlformats.org/officeDocument/2006/relationships/image" Target="../media/image12.png"/><Relationship Id="rId4"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3925824" y="1109472"/>
            <a:ext cx="7984919" cy="27797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ctr"/>
            <a:r>
              <a:rPr lang="en-US" b="1" dirty="0">
                <a:latin typeface="Arial" panose="020B0604020202020204" pitchFamily="34" charset="0"/>
                <a:ea typeface="MS PGothic"/>
                <a:cs typeface="Arial" panose="020B0604020202020204" pitchFamily="34" charset="0"/>
              </a:rPr>
              <a:t>The Basics of WAI-ARIA</a:t>
            </a:r>
          </a:p>
        </p:txBody>
      </p:sp>
      <p:sp>
        <p:nvSpPr>
          <p:cNvPr id="2" name="TextBox 1">
            <a:extLst>
              <a:ext uri="{FF2B5EF4-FFF2-40B4-BE49-F238E27FC236}">
                <a16:creationId xmlns:a16="http://schemas.microsoft.com/office/drawing/2014/main" id="{6B13C03C-10A8-4F03-BF36-C120AE77609B}"/>
              </a:ext>
            </a:extLst>
          </p:cNvPr>
          <p:cNvSpPr txBox="1"/>
          <p:nvPr/>
        </p:nvSpPr>
        <p:spPr>
          <a:xfrm>
            <a:off x="8521148" y="4548199"/>
            <a:ext cx="1940339" cy="830997"/>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Presenter:</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John Toles</a:t>
            </a:r>
          </a:p>
        </p:txBody>
      </p:sp>
    </p:spTree>
    <p:extLst>
      <p:ext uri="{BB962C8B-B14F-4D97-AF65-F5344CB8AC3E}">
        <p14:creationId xmlns:p14="http://schemas.microsoft.com/office/powerpoint/2010/main" val="453498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CA35-3729-4CB3-A763-DB7A851DAAB8}"/>
              </a:ext>
            </a:extLst>
          </p:cNvPr>
          <p:cNvSpPr>
            <a:spLocks noGrp="1"/>
          </p:cNvSpPr>
          <p:nvPr>
            <p:ph type="title"/>
          </p:nvPr>
        </p:nvSpPr>
        <p:spPr/>
        <p:txBody>
          <a:bodyPr/>
          <a:lstStyle/>
          <a:p>
            <a:pPr algn="ctr"/>
            <a:r>
              <a:rPr lang="en-US" dirty="0"/>
              <a:t>Basics of ARIA</a:t>
            </a:r>
          </a:p>
        </p:txBody>
      </p:sp>
      <p:sp>
        <p:nvSpPr>
          <p:cNvPr id="3" name="Content Placeholder 2">
            <a:extLst>
              <a:ext uri="{FF2B5EF4-FFF2-40B4-BE49-F238E27FC236}">
                <a16:creationId xmlns:a16="http://schemas.microsoft.com/office/drawing/2014/main" id="{6C319012-5081-4E6A-AF71-DFDE6136251D}"/>
              </a:ext>
            </a:extLst>
          </p:cNvPr>
          <p:cNvSpPr>
            <a:spLocks noGrp="1"/>
          </p:cNvSpPr>
          <p:nvPr>
            <p:ph idx="1"/>
          </p:nvPr>
        </p:nvSpPr>
        <p:spPr>
          <a:xfrm>
            <a:off x="0" y="991352"/>
            <a:ext cx="7687733" cy="3705745"/>
          </a:xfrm>
        </p:spPr>
        <p:txBody>
          <a:bodyPr/>
          <a:lstStyle/>
          <a:p>
            <a:r>
              <a:rPr lang="en-US" sz="3200" dirty="0">
                <a:latin typeface="Arial" panose="020B0604020202020204" pitchFamily="34" charset="0"/>
                <a:cs typeface="Arial" panose="020B0604020202020204" pitchFamily="34" charset="0"/>
              </a:rPr>
              <a:t>When should you use ARIA?</a:t>
            </a:r>
          </a:p>
          <a:p>
            <a:pPr marL="180594" lvl="1" indent="0">
              <a:buNone/>
            </a:pPr>
            <a:r>
              <a:rPr lang="en-US" sz="2400" dirty="0">
                <a:latin typeface="Arial" panose="020B0604020202020204" pitchFamily="34" charset="0"/>
                <a:cs typeface="Arial" panose="020B0604020202020204" pitchFamily="34" charset="0"/>
              </a:rPr>
              <a:t>ARIA is useful for identifying custom components and remediating older code. </a:t>
            </a:r>
          </a:p>
          <a:p>
            <a:pPr marL="180594" lvl="1" indent="0">
              <a:buNone/>
            </a:pPr>
            <a:r>
              <a:rPr lang="en-US" sz="2400" dirty="0">
                <a:latin typeface="Arial" panose="020B0604020202020204" pitchFamily="34" charset="0"/>
                <a:cs typeface="Arial" panose="020B0604020202020204" pitchFamily="34" charset="0"/>
              </a:rPr>
              <a:t>Before adding ARIA, however, developers should consider whether  updating code would benefit a project before attempting to remediate old code. Developers should also test thoroughly before changing code to identify areas where it lacks accessibility and add ARIA to enhance those areas.</a:t>
            </a:r>
          </a:p>
        </p:txBody>
      </p:sp>
      <p:sp>
        <p:nvSpPr>
          <p:cNvPr id="4" name="TextBox 3">
            <a:extLst>
              <a:ext uri="{FF2B5EF4-FFF2-40B4-BE49-F238E27FC236}">
                <a16:creationId xmlns:a16="http://schemas.microsoft.com/office/drawing/2014/main" id="{C9917A18-780D-4F03-8F83-3D03739E5927}"/>
              </a:ext>
            </a:extLst>
          </p:cNvPr>
          <p:cNvSpPr txBox="1"/>
          <p:nvPr/>
        </p:nvSpPr>
        <p:spPr>
          <a:xfrm>
            <a:off x="0" y="4697097"/>
            <a:ext cx="12192000" cy="2062103"/>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 and not use it?</a:t>
            </a:r>
          </a:p>
          <a:p>
            <a:pPr marL="180594" lvl="1" indent="0">
              <a:buNone/>
            </a:pPr>
            <a:r>
              <a:rPr lang="en-US" sz="2400" dirty="0">
                <a:solidFill>
                  <a:schemeClr val="bg1"/>
                </a:solidFill>
                <a:latin typeface="Arial" panose="020B0604020202020204" pitchFamily="34" charset="0"/>
                <a:cs typeface="Arial" panose="020B0604020202020204" pitchFamily="34" charset="0"/>
              </a:rPr>
              <a:t>In most cases developers do not need to add ARIA to their code. Modern screen readers and browsers work together well, and most tags are interpreted correctly. Developers should rely on semantic HTML wherever possible and implement custom components only when necessary.</a:t>
            </a:r>
          </a:p>
        </p:txBody>
      </p:sp>
      <p:pic>
        <p:nvPicPr>
          <p:cNvPr id="8" name="Picture 7" descr="Team working together in the office">
            <a:extLst>
              <a:ext uri="{FF2B5EF4-FFF2-40B4-BE49-F238E27FC236}">
                <a16:creationId xmlns:a16="http://schemas.microsoft.com/office/drawing/2014/main" id="{4E63BD2B-4DEA-43E4-824E-9B607E094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110" y="1583087"/>
            <a:ext cx="3836142" cy="2560550"/>
          </a:xfrm>
          <a:prstGeom prst="rect">
            <a:avLst/>
          </a:prstGeom>
        </p:spPr>
      </p:pic>
    </p:spTree>
    <p:extLst>
      <p:ext uri="{BB962C8B-B14F-4D97-AF65-F5344CB8AC3E}">
        <p14:creationId xmlns:p14="http://schemas.microsoft.com/office/powerpoint/2010/main" val="863639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45B1-1C14-49D8-A6CD-0BE4F0313916}"/>
              </a:ext>
            </a:extLst>
          </p:cNvPr>
          <p:cNvSpPr>
            <a:spLocks noGrp="1"/>
          </p:cNvSpPr>
          <p:nvPr>
            <p:ph type="title"/>
          </p:nvPr>
        </p:nvSpPr>
        <p:spPr/>
        <p:txBody>
          <a:bodyPr/>
          <a:lstStyle/>
          <a:p>
            <a:pPr algn="ctr"/>
            <a:r>
              <a:rPr lang="en-US" dirty="0"/>
              <a:t>Basics of ARIA</a:t>
            </a:r>
          </a:p>
        </p:txBody>
      </p:sp>
      <p:sp>
        <p:nvSpPr>
          <p:cNvPr id="3" name="Content Placeholder 2">
            <a:extLst>
              <a:ext uri="{FF2B5EF4-FFF2-40B4-BE49-F238E27FC236}">
                <a16:creationId xmlns:a16="http://schemas.microsoft.com/office/drawing/2014/main" id="{28134DD7-CCC4-4DEB-943F-333A66CC898C}"/>
              </a:ext>
            </a:extLst>
          </p:cNvPr>
          <p:cNvSpPr>
            <a:spLocks noGrp="1"/>
          </p:cNvSpPr>
          <p:nvPr>
            <p:ph idx="1"/>
          </p:nvPr>
        </p:nvSpPr>
        <p:spPr>
          <a:xfrm>
            <a:off x="0" y="991352"/>
            <a:ext cx="12192000" cy="5866648"/>
          </a:xfrm>
        </p:spPr>
        <p:txBody>
          <a:bodyPr/>
          <a:lstStyle/>
          <a:p>
            <a:r>
              <a:rPr lang="en-US" sz="3200" dirty="0">
                <a:latin typeface="Arial" panose="020B0604020202020204" pitchFamily="34" charset="0"/>
                <a:cs typeface="Arial" panose="020B0604020202020204" pitchFamily="34" charset="0"/>
              </a:rPr>
              <a:t>The Principles of ARIA?</a:t>
            </a:r>
          </a:p>
          <a:p>
            <a:pPr marL="180594" lvl="1" indent="0">
              <a:buNone/>
            </a:pPr>
            <a:r>
              <a:rPr lang="en-US" sz="2400" dirty="0">
                <a:latin typeface="Arial" panose="020B0604020202020204" pitchFamily="34" charset="0"/>
                <a:cs typeface="Arial" panose="020B0604020202020204" pitchFamily="34" charset="0"/>
              </a:rPr>
              <a:t>The two essential principles of ARIA:</a:t>
            </a:r>
          </a:p>
          <a:p>
            <a:pPr marL="923544" lvl="1" indent="-457200">
              <a:buFont typeface="+mj-lt"/>
              <a:buAutoNum type="arabicPeriod"/>
            </a:pPr>
            <a:r>
              <a:rPr lang="en-US" sz="2400" dirty="0">
                <a:latin typeface="Arial" panose="020B0604020202020204" pitchFamily="34" charset="0"/>
                <a:cs typeface="Arial" panose="020B0604020202020204" pitchFamily="34" charset="0"/>
              </a:rPr>
              <a:t>A role is a promise -</a:t>
            </a:r>
          </a:p>
          <a:p>
            <a:pPr marL="1314450" lvl="3" indent="0">
              <a:buNone/>
            </a:pPr>
            <a:r>
              <a:rPr lang="en-US" dirty="0">
                <a:latin typeface="Arial" panose="020B0604020202020204" pitchFamily="34" charset="0"/>
                <a:cs typeface="Arial" panose="020B0604020202020204" pitchFamily="34" charset="0"/>
              </a:rPr>
              <a:t>When an ARIA role is used to identify a component, that component will behave the same as an equivalent HTML component.</a:t>
            </a:r>
          </a:p>
          <a:p>
            <a:pPr marL="923544" lvl="1" indent="-457200">
              <a:buFont typeface="+mj-lt"/>
              <a:buAutoNum type="arabicPeriod"/>
            </a:pPr>
            <a:r>
              <a:rPr lang="en-US" sz="2400" dirty="0">
                <a:latin typeface="Arial" panose="020B0604020202020204" pitchFamily="34" charset="0"/>
                <a:cs typeface="Arial" panose="020B0604020202020204" pitchFamily="34" charset="0"/>
              </a:rPr>
              <a:t>ARIA can both block and enhance -</a:t>
            </a:r>
          </a:p>
          <a:p>
            <a:pPr marL="1314450" lvl="3" indent="0">
              <a:buNone/>
            </a:pPr>
            <a:r>
              <a:rPr lang="en-US" dirty="0">
                <a:latin typeface="Arial" panose="020B0604020202020204" pitchFamily="34" charset="0"/>
                <a:cs typeface="Arial" panose="020B0604020202020204" pitchFamily="34" charset="0"/>
              </a:rPr>
              <a:t>When ARIA is applied correctly it can provide essential information about a component for assistive technology but applied incorrectly it can also cloak information about a component.</a:t>
            </a:r>
          </a:p>
          <a:p>
            <a:pPr marL="180594" lvl="1" indent="0">
              <a:buNone/>
            </a:pPr>
            <a:r>
              <a:rPr lang="en-US" sz="2400" dirty="0">
                <a:latin typeface="Arial" panose="020B0604020202020204" pitchFamily="34" charset="0"/>
                <a:cs typeface="Arial" panose="020B0604020202020204" pitchFamily="34" charset="0"/>
              </a:rPr>
              <a:t>Unofficial third Principle:</a:t>
            </a:r>
          </a:p>
          <a:p>
            <a:pPr marL="857250" lvl="2" indent="0">
              <a:buNone/>
            </a:pPr>
            <a:r>
              <a:rPr lang="en-US" sz="2400" dirty="0">
                <a:latin typeface="Arial" panose="020B0604020202020204" pitchFamily="34" charset="0"/>
                <a:cs typeface="Arial" panose="020B0604020202020204" pitchFamily="34" charset="0"/>
              </a:rPr>
              <a:t>No ARIA is better than Bad ARIA!</a:t>
            </a:r>
          </a:p>
        </p:txBody>
      </p:sp>
      <p:pic>
        <p:nvPicPr>
          <p:cNvPr id="7" name="Picture 6" descr="Puzzle pieces">
            <a:extLst>
              <a:ext uri="{FF2B5EF4-FFF2-40B4-BE49-F238E27FC236}">
                <a16:creationId xmlns:a16="http://schemas.microsoft.com/office/drawing/2014/main" id="{AEBBAE73-2803-4701-847B-E2F346104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082" y="991352"/>
            <a:ext cx="2429568" cy="1613385"/>
          </a:xfrm>
          <a:prstGeom prst="rect">
            <a:avLst/>
          </a:prstGeom>
        </p:spPr>
      </p:pic>
    </p:spTree>
    <p:extLst>
      <p:ext uri="{BB962C8B-B14F-4D97-AF65-F5344CB8AC3E}">
        <p14:creationId xmlns:p14="http://schemas.microsoft.com/office/powerpoint/2010/main" val="1010835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45B1-1C14-49D8-A6CD-0BE4F0313916}"/>
              </a:ext>
            </a:extLst>
          </p:cNvPr>
          <p:cNvSpPr>
            <a:spLocks noGrp="1"/>
          </p:cNvSpPr>
          <p:nvPr>
            <p:ph type="title"/>
          </p:nvPr>
        </p:nvSpPr>
        <p:spPr/>
        <p:txBody>
          <a:bodyPr/>
          <a:lstStyle/>
          <a:p>
            <a:pPr algn="ctr"/>
            <a:r>
              <a:rPr lang="en-US" dirty="0"/>
              <a:t>Basics of ARIA</a:t>
            </a:r>
          </a:p>
        </p:txBody>
      </p:sp>
      <p:sp>
        <p:nvSpPr>
          <p:cNvPr id="3" name="Content Placeholder 2">
            <a:extLst>
              <a:ext uri="{FF2B5EF4-FFF2-40B4-BE49-F238E27FC236}">
                <a16:creationId xmlns:a16="http://schemas.microsoft.com/office/drawing/2014/main" id="{28134DD7-CCC4-4DEB-943F-333A66CC898C}"/>
              </a:ext>
            </a:extLst>
          </p:cNvPr>
          <p:cNvSpPr>
            <a:spLocks noGrp="1"/>
          </p:cNvSpPr>
          <p:nvPr>
            <p:ph idx="1"/>
          </p:nvPr>
        </p:nvSpPr>
        <p:spPr>
          <a:xfrm>
            <a:off x="0" y="991352"/>
            <a:ext cx="12192000" cy="5866648"/>
          </a:xfrm>
        </p:spPr>
        <p:txBody>
          <a:bodyPr/>
          <a:lstStyle/>
          <a:p>
            <a:r>
              <a:rPr lang="en-US" sz="3200" dirty="0">
                <a:latin typeface="Arial" panose="020B0604020202020204" pitchFamily="34" charset="0"/>
                <a:cs typeface="Arial" panose="020B0604020202020204" pitchFamily="34" charset="0"/>
              </a:rPr>
              <a:t>How should you use ARIA?</a:t>
            </a:r>
          </a:p>
          <a:p>
            <a:pPr marL="180594" lvl="1" indent="0">
              <a:buNone/>
            </a:pPr>
            <a:r>
              <a:rPr lang="en-US" sz="2400" dirty="0">
                <a:latin typeface="Arial" panose="020B0604020202020204" pitchFamily="34" charset="0"/>
                <a:cs typeface="Arial" panose="020B0604020202020204" pitchFamily="34" charset="0"/>
              </a:rPr>
              <a:t>Semantic markup is better for accessibility than including extensive ARIA. In most cases screen readers interpret HTML and identify components correctly. </a:t>
            </a:r>
          </a:p>
          <a:p>
            <a:pPr marL="180594" lvl="1" indent="0">
              <a:buNone/>
            </a:pPr>
            <a:endParaRPr lang="en-US" sz="2400" dirty="0">
              <a:latin typeface="Arial" panose="020B0604020202020204" pitchFamily="34" charset="0"/>
              <a:cs typeface="Arial" panose="020B0604020202020204" pitchFamily="34" charset="0"/>
            </a:endParaRPr>
          </a:p>
          <a:p>
            <a:pPr marL="180594" lvl="1" indent="0">
              <a:buNone/>
            </a:pPr>
            <a:r>
              <a:rPr lang="en-US" sz="2400" dirty="0">
                <a:latin typeface="Arial" panose="020B0604020202020204" pitchFamily="34" charset="0"/>
                <a:cs typeface="Arial" panose="020B0604020202020204" pitchFamily="34" charset="0"/>
              </a:rPr>
              <a:t>The W3C maintains a catalog of tutorials for explaining how to implement ARIA in common HTML components. </a:t>
            </a:r>
          </a:p>
          <a:p>
            <a:pPr marL="857250" lvl="2" indent="0">
              <a:buNone/>
            </a:pPr>
            <a:r>
              <a:rPr lang="en-US" sz="2400" dirty="0">
                <a:latin typeface="Arial" panose="020B0604020202020204" pitchFamily="34" charset="0"/>
                <a:cs typeface="Arial" panose="020B0604020202020204" pitchFamily="34" charset="0"/>
                <a:hlinkClick r:id="rId2"/>
              </a:rPr>
              <a:t>WAI-ARIA Authoring Practices </a:t>
            </a:r>
            <a:r>
              <a:rPr lang="en-US" sz="2400" dirty="0">
                <a:latin typeface="Arial" panose="020B0604020202020204" pitchFamily="34" charset="0"/>
                <a:cs typeface="Arial" panose="020B0604020202020204" pitchFamily="34" charset="0"/>
              </a:rPr>
              <a:t>(https://www.w3.org/TR/wai-aria-practices-1.1/)</a:t>
            </a:r>
          </a:p>
        </p:txBody>
      </p:sp>
      <p:pic>
        <p:nvPicPr>
          <p:cNvPr id="7" name="Picture 6" descr="Question mark against red wall">
            <a:extLst>
              <a:ext uri="{FF2B5EF4-FFF2-40B4-BE49-F238E27FC236}">
                <a16:creationId xmlns:a16="http://schemas.microsoft.com/office/drawing/2014/main" id="{6EC8DE27-298E-4CA4-B427-9C3DA8F3C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487" y="4394580"/>
            <a:ext cx="4251025" cy="2381534"/>
          </a:xfrm>
          <a:prstGeom prst="rect">
            <a:avLst/>
          </a:prstGeom>
        </p:spPr>
      </p:pic>
    </p:spTree>
    <p:extLst>
      <p:ext uri="{BB962C8B-B14F-4D97-AF65-F5344CB8AC3E}">
        <p14:creationId xmlns:p14="http://schemas.microsoft.com/office/powerpoint/2010/main" val="278000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1DEB9-638C-432B-8371-23E230B89E09}"/>
              </a:ext>
            </a:extLst>
          </p:cNvPr>
          <p:cNvSpPr>
            <a:spLocks noGrp="1"/>
          </p:cNvSpPr>
          <p:nvPr>
            <p:ph type="title"/>
          </p:nvPr>
        </p:nvSpPr>
        <p:spPr/>
        <p:txBody>
          <a:bodyPr/>
          <a:lstStyle/>
          <a:p>
            <a:pPr algn="ctr"/>
            <a:r>
              <a:rPr lang="en-US" dirty="0"/>
              <a:t>Basics of ARIA</a:t>
            </a:r>
          </a:p>
        </p:txBody>
      </p:sp>
      <p:sp>
        <p:nvSpPr>
          <p:cNvPr id="3" name="Content Placeholder 2">
            <a:extLst>
              <a:ext uri="{FF2B5EF4-FFF2-40B4-BE49-F238E27FC236}">
                <a16:creationId xmlns:a16="http://schemas.microsoft.com/office/drawing/2014/main" id="{3B420C7F-65E8-4E78-AAD4-C3D14FFBE2EE}"/>
              </a:ext>
            </a:extLst>
          </p:cNvPr>
          <p:cNvSpPr>
            <a:spLocks noGrp="1"/>
          </p:cNvSpPr>
          <p:nvPr>
            <p:ph idx="1"/>
          </p:nvPr>
        </p:nvSpPr>
        <p:spPr>
          <a:xfrm>
            <a:off x="0" y="991352"/>
            <a:ext cx="12192000" cy="5866648"/>
          </a:xfrm>
        </p:spPr>
        <p:txBody>
          <a:bodyPr/>
          <a:lstStyle/>
          <a:p>
            <a:r>
              <a:rPr lang="en-US" dirty="0">
                <a:latin typeface="Arial" panose="020B0604020202020204" pitchFamily="34" charset="0"/>
                <a:cs typeface="Arial" panose="020B0604020202020204" pitchFamily="34" charset="0"/>
              </a:rPr>
              <a:t>Bad ARIA example:</a:t>
            </a:r>
          </a:p>
          <a:p>
            <a:pPr marL="180594" lvl="1" indent="0">
              <a:buNone/>
            </a:pPr>
            <a:r>
              <a:rPr lang="it-IT" sz="1800" dirty="0">
                <a:latin typeface="Courier New" panose="02070309020205020404" pitchFamily="49" charset="0"/>
                <a:cs typeface="Courier New" panose="02070309020205020404" pitchFamily="49" charset="0"/>
              </a:rPr>
              <a:t>&lt;ul role="navigation"&gt;</a:t>
            </a:r>
          </a:p>
          <a:p>
            <a:pPr marL="180594" lvl="1" indent="0">
              <a:buNone/>
            </a:pPr>
            <a:r>
              <a:rPr lang="it-IT" sz="1800" dirty="0">
                <a:latin typeface="Courier New" panose="02070309020205020404" pitchFamily="49" charset="0"/>
                <a:cs typeface="Courier New" panose="02070309020205020404" pitchFamily="49" charset="0"/>
              </a:rPr>
              <a:t>	&lt;li&gt;&lt;a href="uri1"&gt;nav link 1&lt;/a&gt;&lt;/li&gt;</a:t>
            </a:r>
          </a:p>
          <a:p>
            <a:pPr marL="180594" lvl="1" indent="0">
              <a:buNone/>
            </a:pPr>
            <a:r>
              <a:rPr lang="it-IT" sz="1800" dirty="0">
                <a:latin typeface="Courier New" panose="02070309020205020404" pitchFamily="49" charset="0"/>
                <a:cs typeface="Courier New" panose="02070309020205020404" pitchFamily="49" charset="0"/>
              </a:rPr>
              <a:t>	&lt;li&gt;&lt;a href="uri2"&gt;nav link 2&lt;/a&gt;&lt;/li&gt;</a:t>
            </a:r>
          </a:p>
          <a:p>
            <a:pPr marL="180594" lvl="1" indent="0">
              <a:buNone/>
            </a:pPr>
            <a:r>
              <a:rPr lang="it-IT" sz="1800" dirty="0">
                <a:latin typeface="Courier New" panose="02070309020205020404" pitchFamily="49" charset="0"/>
                <a:cs typeface="Courier New" panose="02070309020205020404" pitchFamily="49" charset="0"/>
              </a:rPr>
              <a:t>&lt;/ul&gt;</a:t>
            </a:r>
          </a:p>
          <a:p>
            <a:r>
              <a:rPr lang="en-US" sz="1600" dirty="0">
                <a:latin typeface="Arial" panose="020B0604020202020204" pitchFamily="34" charset="0"/>
                <a:cs typeface="Arial" panose="020B0604020202020204" pitchFamily="34" charset="0"/>
              </a:rPr>
              <a:t>In implementing this component using a list but placing the role="navigation" attribute on the &lt;ul&gt; tag, the component will be identified as a navigation region not as a list. The ARIA is overriding the semantic HTML and the user is losing information.</a:t>
            </a:r>
          </a:p>
          <a:p>
            <a:r>
              <a:rPr lang="en-US" dirty="0">
                <a:latin typeface="Arial" panose="020B0604020202020204" pitchFamily="34" charset="0"/>
                <a:cs typeface="Arial" panose="020B0604020202020204" pitchFamily="34" charset="0"/>
              </a:rPr>
              <a:t>Corrected example:</a:t>
            </a:r>
          </a:p>
          <a:p>
            <a:pPr marL="180594" lvl="1" indent="0">
              <a:buNone/>
            </a:pPr>
            <a:r>
              <a:rPr lang="it-IT" sz="1800" dirty="0">
                <a:latin typeface="Courier New" panose="02070309020205020404" pitchFamily="49" charset="0"/>
                <a:cs typeface="Courier New" panose="02070309020205020404" pitchFamily="49" charset="0"/>
              </a:rPr>
              <a:t>&lt;nav&gt; </a:t>
            </a:r>
            <a:r>
              <a:rPr lang="it-IT" sz="1800" dirty="0">
                <a:solidFill>
                  <a:schemeClr val="accent3">
                    <a:lumMod val="50000"/>
                  </a:schemeClr>
                </a:solidFill>
                <a:latin typeface="Courier New" panose="02070309020205020404" pitchFamily="49" charset="0"/>
                <a:cs typeface="Courier New" panose="02070309020205020404" pitchFamily="49" charset="0"/>
              </a:rPr>
              <a:t>&lt;!--notice this example has no ARIA--&gt;</a:t>
            </a:r>
          </a:p>
          <a:p>
            <a:pPr marL="180594" lvl="1" indent="0">
              <a:buNone/>
            </a:pPr>
            <a:r>
              <a:rPr lang="it-IT" sz="1800" dirty="0">
                <a:latin typeface="Courier New" panose="02070309020205020404" pitchFamily="49" charset="0"/>
                <a:cs typeface="Courier New" panose="02070309020205020404" pitchFamily="49" charset="0"/>
              </a:rPr>
              <a:t>	&lt;ul&gt;</a:t>
            </a:r>
          </a:p>
          <a:p>
            <a:pPr marL="180594" lvl="1" indent="0">
              <a:buNone/>
            </a:pPr>
            <a:r>
              <a:rPr lang="it-IT" sz="1800" dirty="0">
                <a:latin typeface="Courier New" panose="02070309020205020404" pitchFamily="49" charset="0"/>
                <a:cs typeface="Courier New" panose="02070309020205020404" pitchFamily="49" charset="0"/>
              </a:rPr>
              <a:t>		&lt;li&gt;&lt;a href="uri1"&gt;nav link 1&lt;/a&gt;&lt;/li&gt;</a:t>
            </a:r>
          </a:p>
          <a:p>
            <a:pPr marL="180594" lvl="1" indent="0">
              <a:buNone/>
            </a:pPr>
            <a:r>
              <a:rPr lang="it-IT" sz="1800" dirty="0">
                <a:latin typeface="Courier New" panose="02070309020205020404" pitchFamily="49" charset="0"/>
                <a:cs typeface="Courier New" panose="02070309020205020404" pitchFamily="49" charset="0"/>
              </a:rPr>
              <a:t>		&lt;li&gt;&lt;a href="uri2"&gt;nav link 2&lt;/a&gt;&lt;/li&gt;</a:t>
            </a:r>
          </a:p>
          <a:p>
            <a:pPr marL="180594" lvl="1" indent="0">
              <a:buNone/>
            </a:pPr>
            <a:r>
              <a:rPr lang="it-IT" sz="1800" dirty="0">
                <a:latin typeface="Courier New" panose="02070309020205020404" pitchFamily="49" charset="0"/>
                <a:cs typeface="Courier New" panose="02070309020205020404" pitchFamily="49" charset="0"/>
              </a:rPr>
              <a:t>	&lt;/ul&gt;</a:t>
            </a:r>
          </a:p>
          <a:p>
            <a:pPr marL="180594" lvl="1" indent="0">
              <a:buNone/>
            </a:pPr>
            <a:r>
              <a:rPr lang="it-IT" sz="1800" dirty="0">
                <a:latin typeface="Courier New" panose="02070309020205020404" pitchFamily="49" charset="0"/>
                <a:cs typeface="Courier New" panose="02070309020205020404" pitchFamily="49" charset="0"/>
              </a:rPr>
              <a:t>&lt;/nav&gt;</a:t>
            </a:r>
            <a:endParaRPr lang="en-US" sz="1800" dirty="0">
              <a:latin typeface="Courier New" panose="02070309020205020404" pitchFamily="49" charset="0"/>
              <a:cs typeface="Courier New" panose="02070309020205020404" pitchFamily="49" charset="0"/>
            </a:endParaRPr>
          </a:p>
        </p:txBody>
      </p:sp>
      <p:pic>
        <p:nvPicPr>
          <p:cNvPr id="5" name="Graphic 4" descr="No sign">
            <a:extLst>
              <a:ext uri="{FF2B5EF4-FFF2-40B4-BE49-F238E27FC236}">
                <a16:creationId xmlns:a16="http://schemas.microsoft.com/office/drawing/2014/main" id="{3A6CE4D3-4E82-4454-815C-05A302ECAC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4064" y="991352"/>
            <a:ext cx="1647337" cy="1647337"/>
          </a:xfrm>
          <a:prstGeom prst="rect">
            <a:avLst/>
          </a:prstGeom>
        </p:spPr>
      </p:pic>
      <p:pic>
        <p:nvPicPr>
          <p:cNvPr id="7" name="Graphic 6" descr="Thumbs Up">
            <a:extLst>
              <a:ext uri="{FF2B5EF4-FFF2-40B4-BE49-F238E27FC236}">
                <a16:creationId xmlns:a16="http://schemas.microsoft.com/office/drawing/2014/main" id="{8329258B-9805-43A9-B4D5-4F6F94ABAD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6864063" y="4219311"/>
            <a:ext cx="1647337" cy="1647337"/>
          </a:xfrm>
          <a:prstGeom prst="rect">
            <a:avLst/>
          </a:prstGeom>
        </p:spPr>
      </p:pic>
    </p:spTree>
    <p:extLst>
      <p:ext uri="{BB962C8B-B14F-4D97-AF65-F5344CB8AC3E}">
        <p14:creationId xmlns:p14="http://schemas.microsoft.com/office/powerpoint/2010/main" val="3972058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0490-F64A-48E7-B98C-CBB3C1822566}"/>
              </a:ext>
            </a:extLst>
          </p:cNvPr>
          <p:cNvSpPr>
            <a:spLocks noGrp="1"/>
          </p:cNvSpPr>
          <p:nvPr>
            <p:ph type="title"/>
          </p:nvPr>
        </p:nvSpPr>
        <p:spPr/>
        <p:txBody>
          <a:bodyPr/>
          <a:lstStyle/>
          <a:p>
            <a:pPr algn="ctr"/>
            <a:r>
              <a:rPr lang="en-US" dirty="0"/>
              <a:t>Basics of ARIA</a:t>
            </a:r>
          </a:p>
        </p:txBody>
      </p:sp>
      <p:sp>
        <p:nvSpPr>
          <p:cNvPr id="3" name="Content Placeholder 2">
            <a:extLst>
              <a:ext uri="{FF2B5EF4-FFF2-40B4-BE49-F238E27FC236}">
                <a16:creationId xmlns:a16="http://schemas.microsoft.com/office/drawing/2014/main" id="{5A6507FE-CE0A-4131-8219-A4E2F1F97672}"/>
              </a:ext>
            </a:extLst>
          </p:cNvPr>
          <p:cNvSpPr>
            <a:spLocks noGrp="1"/>
          </p:cNvSpPr>
          <p:nvPr>
            <p:ph idx="1"/>
          </p:nvPr>
        </p:nvSpPr>
        <p:spPr>
          <a:xfrm>
            <a:off x="0" y="991352"/>
            <a:ext cx="7687733" cy="453135"/>
          </a:xfrm>
        </p:spPr>
        <p:txBody>
          <a:bodyPr/>
          <a:lstStyle/>
          <a:p>
            <a:r>
              <a:rPr lang="en-US" dirty="0">
                <a:latin typeface="Arial" panose="020B0604020202020204" pitchFamily="34" charset="0"/>
                <a:cs typeface="Arial" panose="020B0604020202020204" pitchFamily="34" charset="0"/>
              </a:rPr>
              <a:t>ARIA Role and HTML Equivalents:</a:t>
            </a:r>
          </a:p>
          <a:p>
            <a:endParaRPr lang="en-US" dirty="0"/>
          </a:p>
        </p:txBody>
      </p:sp>
      <p:graphicFrame>
        <p:nvGraphicFramePr>
          <p:cNvPr id="5" name="Table 5">
            <a:extLst>
              <a:ext uri="{FF2B5EF4-FFF2-40B4-BE49-F238E27FC236}">
                <a16:creationId xmlns:a16="http://schemas.microsoft.com/office/drawing/2014/main" id="{FCD726DA-D5D2-4B61-9968-284AD40867BF}"/>
              </a:ext>
            </a:extLst>
          </p:cNvPr>
          <p:cNvGraphicFramePr>
            <a:graphicFrameLocks noGrp="1"/>
          </p:cNvGraphicFramePr>
          <p:nvPr>
            <p:extLst>
              <p:ext uri="{D42A27DB-BD31-4B8C-83A1-F6EECF244321}">
                <p14:modId xmlns:p14="http://schemas.microsoft.com/office/powerpoint/2010/main" val="2063153410"/>
              </p:ext>
            </p:extLst>
          </p:nvPr>
        </p:nvGraphicFramePr>
        <p:xfrm>
          <a:off x="683223" y="1444487"/>
          <a:ext cx="8128000" cy="4174434"/>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3320172508"/>
                    </a:ext>
                  </a:extLst>
                </a:gridCol>
                <a:gridCol w="4064000">
                  <a:extLst>
                    <a:ext uri="{9D8B030D-6E8A-4147-A177-3AD203B41FA5}">
                      <a16:colId xmlns:a16="http://schemas.microsoft.com/office/drawing/2014/main" val="1661324060"/>
                    </a:ext>
                  </a:extLst>
                </a:gridCol>
              </a:tblGrid>
              <a:tr h="463826">
                <a:tc>
                  <a:txBody>
                    <a:bodyPr/>
                    <a:lstStyle/>
                    <a:p>
                      <a:r>
                        <a:rPr lang="en-US" dirty="0"/>
                        <a:t>ARIA</a:t>
                      </a:r>
                    </a:p>
                  </a:txBody>
                  <a:tcPr/>
                </a:tc>
                <a:tc>
                  <a:txBody>
                    <a:bodyPr/>
                    <a:lstStyle/>
                    <a:p>
                      <a:r>
                        <a:rPr lang="en-US" dirty="0"/>
                        <a:t>HTML</a:t>
                      </a:r>
                    </a:p>
                  </a:txBody>
                  <a:tcPr/>
                </a:tc>
                <a:extLst>
                  <a:ext uri="{0D108BD9-81ED-4DB2-BD59-A6C34878D82A}">
                    <a16:rowId xmlns:a16="http://schemas.microsoft.com/office/drawing/2014/main" val="3814752720"/>
                  </a:ext>
                </a:extLst>
              </a:tr>
              <a:tr h="463826">
                <a:tc>
                  <a:txBody>
                    <a:bodyPr/>
                    <a:lstStyle/>
                    <a:p>
                      <a:r>
                        <a:rPr lang="en-US" dirty="0"/>
                        <a:t>role=“navigation”</a:t>
                      </a:r>
                    </a:p>
                  </a:txBody>
                  <a:tcPr/>
                </a:tc>
                <a:tc>
                  <a:txBody>
                    <a:bodyPr/>
                    <a:lstStyle/>
                    <a:p>
                      <a:r>
                        <a:rPr lang="en-US" dirty="0"/>
                        <a:t>&lt;nav&gt;</a:t>
                      </a:r>
                    </a:p>
                  </a:txBody>
                  <a:tcPr/>
                </a:tc>
                <a:extLst>
                  <a:ext uri="{0D108BD9-81ED-4DB2-BD59-A6C34878D82A}">
                    <a16:rowId xmlns:a16="http://schemas.microsoft.com/office/drawing/2014/main" val="3516917837"/>
                  </a:ext>
                </a:extLst>
              </a:tr>
              <a:tr h="4638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role=“main”</a:t>
                      </a:r>
                    </a:p>
                  </a:txBody>
                  <a:tcPr/>
                </a:tc>
                <a:tc>
                  <a:txBody>
                    <a:bodyPr/>
                    <a:lstStyle/>
                    <a:p>
                      <a:r>
                        <a:rPr lang="en-US" dirty="0"/>
                        <a:t>&lt;main&gt;</a:t>
                      </a:r>
                    </a:p>
                  </a:txBody>
                  <a:tcPr/>
                </a:tc>
                <a:extLst>
                  <a:ext uri="{0D108BD9-81ED-4DB2-BD59-A6C34878D82A}">
                    <a16:rowId xmlns:a16="http://schemas.microsoft.com/office/drawing/2014/main" val="2472429999"/>
                  </a:ext>
                </a:extLst>
              </a:tr>
              <a:tr h="4638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role=“banner”</a:t>
                      </a:r>
                    </a:p>
                  </a:txBody>
                  <a:tcPr/>
                </a:tc>
                <a:tc>
                  <a:txBody>
                    <a:bodyPr/>
                    <a:lstStyle/>
                    <a:p>
                      <a:r>
                        <a:rPr lang="en-US" dirty="0"/>
                        <a:t>&lt;header&gt;</a:t>
                      </a:r>
                    </a:p>
                  </a:txBody>
                  <a:tcPr/>
                </a:tc>
                <a:extLst>
                  <a:ext uri="{0D108BD9-81ED-4DB2-BD59-A6C34878D82A}">
                    <a16:rowId xmlns:a16="http://schemas.microsoft.com/office/drawing/2014/main" val="715120658"/>
                  </a:ext>
                </a:extLst>
              </a:tr>
              <a:tr h="4638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role=“</a:t>
                      </a:r>
                      <a:r>
                        <a:rPr kumimoji="0" lang="en-US" sz="1800" b="0" i="0" u="none" strike="noStrike" kern="1200" cap="none" spc="0" normalizeH="0" baseline="0" noProof="0" dirty="0" err="1">
                          <a:ln>
                            <a:noFill/>
                          </a:ln>
                          <a:solidFill>
                            <a:prstClr val="black"/>
                          </a:solidFill>
                          <a:effectLst/>
                          <a:uLnTx/>
                          <a:uFillTx/>
                          <a:latin typeface="Calibri"/>
                          <a:ea typeface="+mn-ea"/>
                          <a:cs typeface="+mn-cs"/>
                        </a:rPr>
                        <a:t>contentinfo</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txBody>
                  <a:tcPr/>
                </a:tc>
                <a:tc>
                  <a:txBody>
                    <a:bodyPr/>
                    <a:lstStyle/>
                    <a:p>
                      <a:r>
                        <a:rPr lang="en-US" dirty="0"/>
                        <a:t>&lt;footer&gt;</a:t>
                      </a:r>
                    </a:p>
                  </a:txBody>
                  <a:tcPr/>
                </a:tc>
                <a:extLst>
                  <a:ext uri="{0D108BD9-81ED-4DB2-BD59-A6C34878D82A}">
                    <a16:rowId xmlns:a16="http://schemas.microsoft.com/office/drawing/2014/main" val="906204688"/>
                  </a:ext>
                </a:extLst>
              </a:tr>
              <a:tr h="4638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role=“complementary”</a:t>
                      </a:r>
                    </a:p>
                  </a:txBody>
                  <a:tcPr/>
                </a:tc>
                <a:tc>
                  <a:txBody>
                    <a:bodyPr/>
                    <a:lstStyle/>
                    <a:p>
                      <a:r>
                        <a:rPr lang="en-US" dirty="0"/>
                        <a:t>&lt;aside&gt;</a:t>
                      </a:r>
                    </a:p>
                  </a:txBody>
                  <a:tcPr/>
                </a:tc>
                <a:extLst>
                  <a:ext uri="{0D108BD9-81ED-4DB2-BD59-A6C34878D82A}">
                    <a16:rowId xmlns:a16="http://schemas.microsoft.com/office/drawing/2014/main" val="3316759840"/>
                  </a:ext>
                </a:extLst>
              </a:tr>
              <a:tr h="4638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role=“region”</a:t>
                      </a:r>
                    </a:p>
                  </a:txBody>
                  <a:tcPr/>
                </a:tc>
                <a:tc>
                  <a:txBody>
                    <a:bodyPr/>
                    <a:lstStyle/>
                    <a:p>
                      <a:r>
                        <a:rPr lang="en-US" dirty="0"/>
                        <a:t>&lt;section&gt;*</a:t>
                      </a:r>
                    </a:p>
                  </a:txBody>
                  <a:tcPr/>
                </a:tc>
                <a:extLst>
                  <a:ext uri="{0D108BD9-81ED-4DB2-BD59-A6C34878D82A}">
                    <a16:rowId xmlns:a16="http://schemas.microsoft.com/office/drawing/2014/main" val="1765958814"/>
                  </a:ext>
                </a:extLst>
              </a:tr>
              <a:tr h="4638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role=“form”</a:t>
                      </a:r>
                    </a:p>
                  </a:txBody>
                  <a:tcPr/>
                </a:tc>
                <a:tc>
                  <a:txBody>
                    <a:bodyPr/>
                    <a:lstStyle/>
                    <a:p>
                      <a:r>
                        <a:rPr lang="en-US" dirty="0"/>
                        <a:t>&lt;form&gt;</a:t>
                      </a:r>
                    </a:p>
                  </a:txBody>
                  <a:tcPr/>
                </a:tc>
                <a:extLst>
                  <a:ext uri="{0D108BD9-81ED-4DB2-BD59-A6C34878D82A}">
                    <a16:rowId xmlns:a16="http://schemas.microsoft.com/office/drawing/2014/main" val="1185662696"/>
                  </a:ext>
                </a:extLst>
              </a:tr>
              <a:tr h="4638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role=“search”</a:t>
                      </a:r>
                    </a:p>
                  </a:txBody>
                  <a:tcPr/>
                </a:tc>
                <a:tc>
                  <a:txBody>
                    <a:bodyPr/>
                    <a:lstStyle/>
                    <a:p>
                      <a:r>
                        <a:rPr lang="en-US" dirty="0"/>
                        <a:t>None*</a:t>
                      </a:r>
                    </a:p>
                  </a:txBody>
                  <a:tcPr/>
                </a:tc>
                <a:extLst>
                  <a:ext uri="{0D108BD9-81ED-4DB2-BD59-A6C34878D82A}">
                    <a16:rowId xmlns:a16="http://schemas.microsoft.com/office/drawing/2014/main" val="4081103227"/>
                  </a:ext>
                </a:extLst>
              </a:tr>
            </a:tbl>
          </a:graphicData>
        </a:graphic>
      </p:graphicFrame>
      <p:sp>
        <p:nvSpPr>
          <p:cNvPr id="7" name="TextBox 6">
            <a:extLst>
              <a:ext uri="{FF2B5EF4-FFF2-40B4-BE49-F238E27FC236}">
                <a16:creationId xmlns:a16="http://schemas.microsoft.com/office/drawing/2014/main" id="{DDAA9651-422C-4711-903E-C09D143A20CC}"/>
              </a:ext>
            </a:extLst>
          </p:cNvPr>
          <p:cNvSpPr txBox="1"/>
          <p:nvPr/>
        </p:nvSpPr>
        <p:spPr>
          <a:xfrm>
            <a:off x="683223" y="5618921"/>
            <a:ext cx="115087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*webpages often contain multiple &lt;section&gt; tags. An aria-label attribute should be applied to identify individual sections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*there is no HTML tag equivalent to role=“search”. A search bar is a good example of a custom component that can be enhanced with ARIA.</a:t>
            </a:r>
          </a:p>
        </p:txBody>
      </p:sp>
    </p:spTree>
    <p:extLst>
      <p:ext uri="{BB962C8B-B14F-4D97-AF65-F5344CB8AC3E}">
        <p14:creationId xmlns:p14="http://schemas.microsoft.com/office/powerpoint/2010/main" val="100198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551F-ABAA-4A70-A596-D1B450E505E2}"/>
              </a:ext>
            </a:extLst>
          </p:cNvPr>
          <p:cNvSpPr>
            <a:spLocks noGrp="1"/>
          </p:cNvSpPr>
          <p:nvPr>
            <p:ph type="title"/>
          </p:nvPr>
        </p:nvSpPr>
        <p:spPr/>
        <p:txBody>
          <a:bodyPr/>
          <a:lstStyle/>
          <a:p>
            <a:pPr algn="ctr"/>
            <a:r>
              <a:rPr lang="en-US" dirty="0"/>
              <a:t>Basics of ARIA</a:t>
            </a:r>
          </a:p>
        </p:txBody>
      </p:sp>
      <p:sp>
        <p:nvSpPr>
          <p:cNvPr id="3" name="Content Placeholder 2">
            <a:extLst>
              <a:ext uri="{FF2B5EF4-FFF2-40B4-BE49-F238E27FC236}">
                <a16:creationId xmlns:a16="http://schemas.microsoft.com/office/drawing/2014/main" id="{9A8F3173-BBCC-4AC8-B948-58F19512242F}"/>
              </a:ext>
            </a:extLst>
          </p:cNvPr>
          <p:cNvSpPr>
            <a:spLocks noGrp="1"/>
          </p:cNvSpPr>
          <p:nvPr>
            <p:ph idx="1"/>
          </p:nvPr>
        </p:nvSpPr>
        <p:spPr>
          <a:xfrm>
            <a:off x="0" y="1013806"/>
            <a:ext cx="12192000" cy="5844193"/>
          </a:xfrm>
        </p:spPr>
        <p:txBody>
          <a:bodyPr/>
          <a:lstStyle/>
          <a:p>
            <a:r>
              <a:rPr lang="en-US" sz="3200" dirty="0">
                <a:latin typeface="Arial" panose="020B0604020202020204" pitchFamily="34" charset="0"/>
                <a:cs typeface="Arial" panose="020B0604020202020204" pitchFamily="34" charset="0"/>
              </a:rPr>
              <a:t>Final Takeaways:</a:t>
            </a:r>
          </a:p>
          <a:p>
            <a:pPr marL="637794" lvl="1" indent="-457200">
              <a:buFont typeface="+mj-lt"/>
              <a:buAutoNum type="arabicPeriod"/>
            </a:pPr>
            <a:r>
              <a:rPr lang="en-US" sz="2400" dirty="0">
                <a:latin typeface="Arial" panose="020B0604020202020204" pitchFamily="34" charset="0"/>
                <a:cs typeface="Arial" panose="020B0604020202020204" pitchFamily="34" charset="0"/>
              </a:rPr>
              <a:t>ARIA can help you inform users about accessibility of your web components.</a:t>
            </a:r>
          </a:p>
          <a:p>
            <a:pPr marL="637794" lvl="1" indent="-457200">
              <a:buFont typeface="+mj-lt"/>
              <a:buAutoNum type="arabicPeriod"/>
            </a:pPr>
            <a:r>
              <a:rPr lang="en-US" sz="2400" dirty="0">
                <a:latin typeface="Arial" panose="020B0604020202020204" pitchFamily="34" charset="0"/>
                <a:cs typeface="Arial" panose="020B0604020202020204" pitchFamily="34" charset="0"/>
              </a:rPr>
              <a:t>ARIA cannot make an inaccessible component accessible.</a:t>
            </a:r>
          </a:p>
          <a:p>
            <a:pPr marL="637794" lvl="1" indent="-457200">
              <a:buFont typeface="+mj-lt"/>
              <a:buAutoNum type="arabicPeriod"/>
            </a:pPr>
            <a:r>
              <a:rPr lang="en-US" sz="2400" dirty="0">
                <a:latin typeface="Arial" panose="020B0604020202020204" pitchFamily="34" charset="0"/>
                <a:cs typeface="Arial" panose="020B0604020202020204" pitchFamily="34" charset="0"/>
              </a:rPr>
              <a:t>No ARIA is better than bad ARIA.</a:t>
            </a:r>
          </a:p>
          <a:p>
            <a:pPr indent="-285750"/>
            <a:r>
              <a:rPr lang="en-US" sz="3200" dirty="0">
                <a:latin typeface="Arial" panose="020B0604020202020204" pitchFamily="34" charset="0"/>
                <a:cs typeface="Arial" panose="020B0604020202020204" pitchFamily="34" charset="0"/>
              </a:rPr>
              <a:t>Resources:</a:t>
            </a:r>
          </a:p>
          <a:p>
            <a:pPr marL="637794" lvl="1" indent="-457200">
              <a:buFont typeface="+mj-lt"/>
              <a:buAutoNum type="arabicPeriod"/>
            </a:pPr>
            <a:r>
              <a:rPr lang="en-US" sz="2400" dirty="0">
                <a:latin typeface="Arial" panose="020B0604020202020204" pitchFamily="34" charset="0"/>
                <a:cs typeface="Arial" panose="020B0604020202020204" pitchFamily="34" charset="0"/>
                <a:hlinkClick r:id="rId2"/>
              </a:rPr>
              <a:t>W3C Web Accessibility Initiative</a:t>
            </a:r>
            <a:r>
              <a:rPr lang="en-US" sz="2400" dirty="0">
                <a:latin typeface="Arial" panose="020B0604020202020204" pitchFamily="34" charset="0"/>
                <a:cs typeface="Arial" panose="020B0604020202020204" pitchFamily="34" charset="0"/>
              </a:rPr>
              <a:t> (https://www.w3.org/WAI/)</a:t>
            </a:r>
          </a:p>
          <a:p>
            <a:pPr marL="637794" lvl="1" indent="-457200">
              <a:buFont typeface="+mj-lt"/>
              <a:buAutoNum type="arabicPeriod"/>
            </a:pPr>
            <a:r>
              <a:rPr lang="en-US" sz="2400" dirty="0">
                <a:latin typeface="Arial" panose="020B0604020202020204" pitchFamily="34" charset="0"/>
                <a:cs typeface="Arial" panose="020B0604020202020204" pitchFamily="34" charset="0"/>
                <a:hlinkClick r:id="rId3"/>
              </a:rPr>
              <a:t>WAI-ARIA Specification</a:t>
            </a:r>
            <a:r>
              <a:rPr lang="en-US" sz="2400" dirty="0">
                <a:latin typeface="Arial" panose="020B0604020202020204" pitchFamily="34" charset="0"/>
                <a:cs typeface="Arial" panose="020B0604020202020204" pitchFamily="34" charset="0"/>
              </a:rPr>
              <a:t> (https://www.w3.org/TR/wai-aria-1.1)</a:t>
            </a:r>
          </a:p>
          <a:p>
            <a:pPr marL="637794" lvl="1" indent="-457200">
              <a:buFont typeface="+mj-lt"/>
              <a:buAutoNum type="arabicPeriod"/>
            </a:pPr>
            <a:r>
              <a:rPr lang="en-US" sz="2400" dirty="0">
                <a:latin typeface="Arial" panose="020B0604020202020204" pitchFamily="34" charset="0"/>
                <a:cs typeface="Arial" panose="020B0604020202020204" pitchFamily="34" charset="0"/>
                <a:hlinkClick r:id="rId4"/>
              </a:rPr>
              <a:t>WAI-ARIA Authoring Practices</a:t>
            </a:r>
            <a:r>
              <a:rPr lang="en-US" sz="2400" dirty="0">
                <a:latin typeface="Arial" panose="020B0604020202020204" pitchFamily="34" charset="0"/>
                <a:cs typeface="Arial" panose="020B0604020202020204" pitchFamily="34" charset="0"/>
              </a:rPr>
              <a:t> (https://www.w3.org/TR/wai-aria-practices-1.1/)</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882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71297" y="2880360"/>
            <a:ext cx="9049406" cy="1097281"/>
          </a:xfrm>
        </p:spPr>
        <p:txBody>
          <a:bodyPr anchor="ctr">
            <a:noAutofit/>
          </a:bodyPr>
          <a:lstStyle/>
          <a:p>
            <a:r>
              <a:rPr lang="en-US" sz="7200" b="1"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33322444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solidFill>
            <a:schemeClr val="bg1"/>
          </a:solidFill>
        </p:spPr>
        <p:txBody>
          <a:bodyPr vert="horz" wrap="square" lIns="91440" tIns="45720" rIns="91440" bIns="45720" numCol="1" rtlCol="0" anchor="ctr" anchorCtr="0" compatLnSpc="1">
            <a:prstTxWarp prst="textNoShape">
              <a:avLst/>
            </a:prstTxWarp>
            <a:normAutofit fontScale="90000"/>
          </a:bodyPr>
          <a:lstStyle/>
          <a:p>
            <a:pPr algn="ctr"/>
            <a:r>
              <a:rPr lang="en-US" b="1" dirty="0">
                <a:ea typeface="MS PGothic"/>
                <a:cs typeface="Arial"/>
              </a:rPr>
              <a:t>Center for Inclusive Design &amp; Innovation</a:t>
            </a:r>
          </a:p>
        </p:txBody>
      </p:sp>
      <p:sp>
        <p:nvSpPr>
          <p:cNvPr id="18435" name="Rectangle 3"/>
          <p:cNvSpPr>
            <a:spLocks noGrp="1" noChangeArrowheads="1"/>
          </p:cNvSpPr>
          <p:nvPr>
            <p:ph idx="1"/>
          </p:nvPr>
        </p:nvSpPr>
        <p:spPr bwMode="auto">
          <a:xfrm>
            <a:off x="1" y="1413933"/>
            <a:ext cx="5652654" cy="51531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Center for Inclusive Design &amp; Innovation (CIDI) provides practical solutions for challenges faced daily by individuals with disabilities.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We focus on solutions that offer utility, usability, and durability.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CIDI offers services including disability compliance consultation, braille, captioning, audio description, accessibility evaluation of digital content, training and technical assistance.</a:t>
            </a:r>
          </a:p>
          <a:p>
            <a:endParaRPr lang="en-US" sz="2400" dirty="0"/>
          </a:p>
        </p:txBody>
      </p:sp>
      <p:pic>
        <p:nvPicPr>
          <p:cNvPr id="3" name="Picture 2" descr="The North Ave. entrance of the Georgia Tech Campus.">
            <a:extLst>
              <a:ext uri="{FF2B5EF4-FFF2-40B4-BE49-F238E27FC236}">
                <a16:creationId xmlns:a16="http://schemas.microsoft.com/office/drawing/2014/main" id="{301009BD-07E2-45A8-B5AE-DE997E16A875}"/>
              </a:ext>
            </a:extLst>
          </p:cNvPr>
          <p:cNvPicPr>
            <a:picLocks noChangeAspect="1"/>
          </p:cNvPicPr>
          <p:nvPr/>
        </p:nvPicPr>
        <p:blipFill>
          <a:blip r:embed="rId3"/>
          <a:stretch>
            <a:fillRect/>
          </a:stretch>
        </p:blipFill>
        <p:spPr>
          <a:xfrm>
            <a:off x="6096000" y="1682363"/>
            <a:ext cx="5462489" cy="3072650"/>
          </a:xfrm>
          <a:prstGeom prst="rect">
            <a:avLst/>
          </a:prstGeom>
        </p:spPr>
      </p:pic>
      <p:sp>
        <p:nvSpPr>
          <p:cNvPr id="4" name="TextBox 3">
            <a:extLst>
              <a:ext uri="{FF2B5EF4-FFF2-40B4-BE49-F238E27FC236}">
                <a16:creationId xmlns:a16="http://schemas.microsoft.com/office/drawing/2014/main" id="{11C47814-2436-489B-B0E0-E8324D0C84D2}"/>
              </a:ext>
            </a:extLst>
          </p:cNvPr>
          <p:cNvSpPr txBox="1"/>
          <p:nvPr/>
        </p:nvSpPr>
        <p:spPr>
          <a:xfrm>
            <a:off x="6188252" y="5215191"/>
            <a:ext cx="5679760" cy="769441"/>
          </a:xfrm>
          <a:prstGeom prst="rect">
            <a:avLst/>
          </a:prstGeom>
          <a:no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Find more information at </a:t>
            </a:r>
            <a:r>
              <a:rPr lang="en-US" sz="2400" dirty="0">
                <a:solidFill>
                  <a:schemeClr val="bg1"/>
                </a:solidFill>
                <a:latin typeface="Arial" panose="020B0604020202020204" pitchFamily="34" charset="0"/>
                <a:cs typeface="Arial" panose="020B0604020202020204" pitchFamily="34" charset="0"/>
                <a:hlinkClick r:id="rId4"/>
              </a:rPr>
              <a:t>cidi.gatech.edu</a:t>
            </a:r>
            <a:endParaRPr lang="en-US" sz="24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(https://cidi.gatech.edu)</a:t>
            </a:r>
          </a:p>
        </p:txBody>
      </p:sp>
    </p:spTree>
    <p:extLst>
      <p:ext uri="{BB962C8B-B14F-4D97-AF65-F5344CB8AC3E}">
        <p14:creationId xmlns:p14="http://schemas.microsoft.com/office/powerpoint/2010/main" val="403729125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2920-04B3-491D-8BD5-4DD609B76B80}"/>
              </a:ext>
            </a:extLst>
          </p:cNvPr>
          <p:cNvSpPr>
            <a:spLocks noGrp="1"/>
          </p:cNvSpPr>
          <p:nvPr>
            <p:ph type="title"/>
          </p:nvPr>
        </p:nvSpPr>
        <p:spPr/>
        <p:txBody>
          <a:bodyPr/>
          <a:lstStyle/>
          <a:p>
            <a:pPr algn="ctr"/>
            <a:r>
              <a:rPr lang="en-US" dirty="0"/>
              <a:t>Presenter Bio</a:t>
            </a:r>
          </a:p>
        </p:txBody>
      </p:sp>
      <p:sp>
        <p:nvSpPr>
          <p:cNvPr id="3" name="Content Placeholder 2">
            <a:extLst>
              <a:ext uri="{FF2B5EF4-FFF2-40B4-BE49-F238E27FC236}">
                <a16:creationId xmlns:a16="http://schemas.microsoft.com/office/drawing/2014/main" id="{1F1DAE20-40AF-4362-8D53-5303CBC3A045}"/>
              </a:ext>
            </a:extLst>
          </p:cNvPr>
          <p:cNvSpPr>
            <a:spLocks noGrp="1"/>
          </p:cNvSpPr>
          <p:nvPr>
            <p:ph sz="half" idx="1"/>
          </p:nvPr>
        </p:nvSpPr>
        <p:spPr/>
        <p:txBody>
          <a:bodyPr/>
          <a:lstStyle/>
          <a:p>
            <a:r>
              <a:rPr lang="en-US" b="0" i="0" dirty="0">
                <a:solidFill>
                  <a:srgbClr val="262626"/>
                </a:solidFill>
                <a:effectLst/>
                <a:latin typeface="Arial" panose="020B0604020202020204" pitchFamily="34" charset="0"/>
                <a:cs typeface="Arial" panose="020B0604020202020204" pitchFamily="34" charset="0"/>
              </a:rPr>
              <a:t>I started with CIDI in 2016 providing support for a research study. Since then I have expanded </a:t>
            </a:r>
            <a:r>
              <a:rPr lang="en-US" dirty="0">
                <a:solidFill>
                  <a:srgbClr val="262626"/>
                </a:solidFill>
                <a:latin typeface="Arial" panose="020B0604020202020204" pitchFamily="34" charset="0"/>
                <a:cs typeface="Arial" panose="020B0604020202020204" pitchFamily="34" charset="0"/>
              </a:rPr>
              <a:t>my</a:t>
            </a:r>
            <a:r>
              <a:rPr lang="en-US" b="0" i="0" dirty="0">
                <a:solidFill>
                  <a:srgbClr val="262626"/>
                </a:solidFill>
                <a:effectLst/>
                <a:latin typeface="Arial" panose="020B0604020202020204" pitchFamily="34" charset="0"/>
                <a:cs typeface="Arial" panose="020B0604020202020204" pitchFamily="34" charset="0"/>
              </a:rPr>
              <a:t> role to include development for the Student Accommodation Manager application and providing web accessibility evaluations for the Web Access team, as well as QuickBase and Drupal development for various other projects.</a:t>
            </a:r>
            <a:endParaRPr lang="en-US" dirty="0">
              <a:latin typeface="Arial" panose="020B0604020202020204" pitchFamily="34" charset="0"/>
              <a:cs typeface="Arial" panose="020B0604020202020204" pitchFamily="34" charset="0"/>
            </a:endParaRPr>
          </a:p>
        </p:txBody>
      </p:sp>
      <p:pic>
        <p:nvPicPr>
          <p:cNvPr id="5" name="Picture 4" descr="John Toles">
            <a:extLst>
              <a:ext uri="{FF2B5EF4-FFF2-40B4-BE49-F238E27FC236}">
                <a16:creationId xmlns:a16="http://schemas.microsoft.com/office/drawing/2014/main" id="{E9FD1B7E-7704-4064-AD87-5B506C5E57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87733" y="1600200"/>
            <a:ext cx="1143000" cy="1143000"/>
          </a:xfrm>
          <a:prstGeom prst="rect">
            <a:avLst/>
          </a:prstGeom>
        </p:spPr>
      </p:pic>
      <p:sp>
        <p:nvSpPr>
          <p:cNvPr id="4" name="TextBox 3">
            <a:extLst>
              <a:ext uri="{FF2B5EF4-FFF2-40B4-BE49-F238E27FC236}">
                <a16:creationId xmlns:a16="http://schemas.microsoft.com/office/drawing/2014/main" id="{68D5EDDC-9808-49EE-8E63-A1BD95B04255}"/>
              </a:ext>
            </a:extLst>
          </p:cNvPr>
          <p:cNvSpPr txBox="1"/>
          <p:nvPr/>
        </p:nvSpPr>
        <p:spPr>
          <a:xfrm>
            <a:off x="7687733" y="2743200"/>
            <a:ext cx="2549652" cy="861774"/>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John Toles</a:t>
            </a:r>
          </a:p>
          <a:p>
            <a:r>
              <a:rPr lang="en-US" sz="1600" dirty="0">
                <a:solidFill>
                  <a:schemeClr val="bg1"/>
                </a:solidFill>
                <a:latin typeface="Arial" panose="020B0604020202020204" pitchFamily="34" charset="0"/>
                <a:cs typeface="Arial" panose="020B0604020202020204" pitchFamily="34" charset="0"/>
              </a:rPr>
              <a:t>Assistive Technology Support Specialist</a:t>
            </a:r>
          </a:p>
        </p:txBody>
      </p:sp>
    </p:spTree>
    <p:extLst>
      <p:ext uri="{BB962C8B-B14F-4D97-AF65-F5344CB8AC3E}">
        <p14:creationId xmlns:p14="http://schemas.microsoft.com/office/powerpoint/2010/main" val="2459476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solidFill>
            <a:schemeClr val="bg1"/>
          </a:solidFill>
        </p:spPr>
        <p:txBody>
          <a:bodyPr vert="horz" wrap="square" lIns="91440" tIns="45720" rIns="91440" bIns="45720" numCol="1" rtlCol="0" anchor="ctr" anchorCtr="0" compatLnSpc="1">
            <a:prstTxWarp prst="textNoShape">
              <a:avLst/>
            </a:prstTxWarp>
            <a:normAutofit/>
          </a:bodyPr>
          <a:lstStyle/>
          <a:p>
            <a:pPr algn="ctr"/>
            <a:r>
              <a:rPr lang="en-US" b="1" dirty="0">
                <a:ea typeface="MS PGothic"/>
                <a:cs typeface="Arial"/>
              </a:rPr>
              <a:t>Basics of ARIA</a:t>
            </a:r>
          </a:p>
        </p:txBody>
      </p:sp>
      <p:sp>
        <p:nvSpPr>
          <p:cNvPr id="2" name="TextBox 1">
            <a:extLst>
              <a:ext uri="{FF2B5EF4-FFF2-40B4-BE49-F238E27FC236}">
                <a16:creationId xmlns:a16="http://schemas.microsoft.com/office/drawing/2014/main" id="{145A8F61-5184-4D5A-B9F1-490E1BC9A047}"/>
              </a:ext>
            </a:extLst>
          </p:cNvPr>
          <p:cNvSpPr txBox="1"/>
          <p:nvPr/>
        </p:nvSpPr>
        <p:spPr>
          <a:xfrm>
            <a:off x="0" y="991352"/>
            <a:ext cx="7687733"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is ARIA?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 panose="020B0604020202020204" pitchFamily="34" charset="0"/>
                <a:cs typeface="Arial" panose="020B0604020202020204" pitchFamily="34" charset="0"/>
              </a:rPr>
              <a:t>From The W3C (World Wide Web Consortium):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Web Accessibility Initiative’s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ccessible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ich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nternet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pplications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Suite, defines a way to make Web content and Web applications more accessible to people with disabilities. It especially helps with dynamic content and advanced user interface controls developed with Ajax, HTML, JavaScript, and related technologies.*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*w3.org/WAI/standards-guidelines/aria/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WAI-ARIA and ARIA are synonymous, but it’s most often referred to simply as ARIA.</a:t>
            </a:r>
          </a:p>
        </p:txBody>
      </p:sp>
      <p:pic>
        <p:nvPicPr>
          <p:cNvPr id="4" name="Picture 3" descr="An expandable menu of dinosaur genii. ">
            <a:extLst>
              <a:ext uri="{FF2B5EF4-FFF2-40B4-BE49-F238E27FC236}">
                <a16:creationId xmlns:a16="http://schemas.microsoft.com/office/drawing/2014/main" id="{8FFFD8E8-C24B-4022-93E7-B2E5F1EE2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890" y="991352"/>
            <a:ext cx="2995326" cy="5386090"/>
          </a:xfrm>
          <a:prstGeom prst="rect">
            <a:avLst/>
          </a:prstGeom>
        </p:spPr>
      </p:pic>
    </p:spTree>
    <p:extLst>
      <p:ext uri="{BB962C8B-B14F-4D97-AF65-F5344CB8AC3E}">
        <p14:creationId xmlns:p14="http://schemas.microsoft.com/office/powerpoint/2010/main" val="330608328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solidFill>
            <a:schemeClr val="bg1"/>
          </a:solidFill>
        </p:spPr>
        <p:txBody>
          <a:bodyPr vert="horz" wrap="square" lIns="91440" tIns="45720" rIns="91440" bIns="45720" numCol="1" rtlCol="0" anchor="ctr" anchorCtr="0" compatLnSpc="1">
            <a:prstTxWarp prst="textNoShape">
              <a:avLst/>
            </a:prstTxWarp>
            <a:normAutofit/>
          </a:bodyPr>
          <a:lstStyle/>
          <a:p>
            <a:pPr algn="ctr"/>
            <a:r>
              <a:rPr lang="en-US" b="1" dirty="0">
                <a:ea typeface="MS PGothic"/>
                <a:cs typeface="Arial"/>
              </a:rPr>
              <a:t>Basics of ARIA</a:t>
            </a:r>
          </a:p>
        </p:txBody>
      </p:sp>
      <p:sp>
        <p:nvSpPr>
          <p:cNvPr id="2" name="TextBox 1">
            <a:extLst>
              <a:ext uri="{FF2B5EF4-FFF2-40B4-BE49-F238E27FC236}">
                <a16:creationId xmlns:a16="http://schemas.microsoft.com/office/drawing/2014/main" id="{D0BBCD7C-8D5F-4C89-8550-9FC144F8B5FA}"/>
              </a:ext>
            </a:extLst>
          </p:cNvPr>
          <p:cNvSpPr txBox="1"/>
          <p:nvPr/>
        </p:nvSpPr>
        <p:spPr>
          <a:xfrm>
            <a:off x="0" y="991352"/>
            <a:ext cx="7687733"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WAI-ARIA 1.1 Specifications</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(https://www.w3.org/TR/wai-aria-1.1)</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ARIA specification consists of roles and states and properties.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Roles provide information about the purpose of an element (“menu”,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treeitem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“slider”, and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progressmeter</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States and properties indicate the condition of an element and whether or not it has changed ("checked" or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haspopup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Put simply, roles describe what a component is or does. While state and properties describe how it can be interacted with.</a:t>
            </a:r>
          </a:p>
        </p:txBody>
      </p:sp>
      <p:pic>
        <p:nvPicPr>
          <p:cNvPr id="4" name="Picture 3" descr="the world wide web consortium logo">
            <a:extLst>
              <a:ext uri="{FF2B5EF4-FFF2-40B4-BE49-F238E27FC236}">
                <a16:creationId xmlns:a16="http://schemas.microsoft.com/office/drawing/2014/main" id="{109EBC49-A2DA-430F-9921-4A410BD23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663" y="991352"/>
            <a:ext cx="1822828" cy="1330664"/>
          </a:xfrm>
          <a:prstGeom prst="rect">
            <a:avLst/>
          </a:prstGeom>
        </p:spPr>
      </p:pic>
      <p:pic>
        <p:nvPicPr>
          <p:cNvPr id="6" name="Picture 5" descr="the w 3 c web accessibility initiative logo">
            <a:extLst>
              <a:ext uri="{FF2B5EF4-FFF2-40B4-BE49-F238E27FC236}">
                <a16:creationId xmlns:a16="http://schemas.microsoft.com/office/drawing/2014/main" id="{AE4D7097-D762-4AD9-AC07-EB27969CF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9830" y="2664458"/>
            <a:ext cx="2776495" cy="764542"/>
          </a:xfrm>
          <a:prstGeom prst="rect">
            <a:avLst/>
          </a:prstGeom>
        </p:spPr>
      </p:pic>
    </p:spTree>
    <p:extLst>
      <p:ext uri="{BB962C8B-B14F-4D97-AF65-F5344CB8AC3E}">
        <p14:creationId xmlns:p14="http://schemas.microsoft.com/office/powerpoint/2010/main" val="352638397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solidFill>
            <a:schemeClr val="bg1"/>
          </a:solidFill>
        </p:spPr>
        <p:txBody>
          <a:bodyPr vert="horz" wrap="square" lIns="91440" tIns="45720" rIns="91440" bIns="45720" numCol="1" rtlCol="0" anchor="ctr" anchorCtr="0" compatLnSpc="1">
            <a:prstTxWarp prst="textNoShape">
              <a:avLst/>
            </a:prstTxWarp>
            <a:normAutofit/>
          </a:bodyPr>
          <a:lstStyle/>
          <a:p>
            <a:pPr algn="ctr"/>
            <a:r>
              <a:rPr lang="en-US" b="1" dirty="0">
                <a:ea typeface="MS PGothic"/>
                <a:cs typeface="Arial"/>
              </a:rPr>
              <a:t>Basics of ARIA</a:t>
            </a:r>
          </a:p>
        </p:txBody>
      </p:sp>
      <p:sp>
        <p:nvSpPr>
          <p:cNvPr id="2" name="TextBox 1">
            <a:extLst>
              <a:ext uri="{FF2B5EF4-FFF2-40B4-BE49-F238E27FC236}">
                <a16:creationId xmlns:a16="http://schemas.microsoft.com/office/drawing/2014/main" id="{86A9435D-0EC3-43D2-BD7D-15B9F3C03B9E}"/>
              </a:ext>
            </a:extLst>
          </p:cNvPr>
          <p:cNvSpPr txBox="1"/>
          <p:nvPr/>
        </p:nvSpPr>
        <p:spPr>
          <a:xfrm>
            <a:off x="0" y="991352"/>
            <a:ext cx="12192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Roles Simple menu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&lt;div role="menu"&gt; </a:t>
            </a:r>
            <a:r>
              <a:rPr kumimoji="0" lang="en-US" sz="1800" b="0" i="0" u="none" strike="noStrike" kern="1200" cap="none" spc="0" normalizeH="0" baseline="0" noProof="0" dirty="0">
                <a:ln>
                  <a:noFill/>
                </a:ln>
                <a:solidFill>
                  <a:srgbClr val="9BBB59">
                    <a:lumMod val="50000"/>
                  </a:srgbClr>
                </a:solidFill>
                <a:effectLst/>
                <a:uLnTx/>
                <a:uFillTx/>
                <a:latin typeface="Courier New" panose="02070309020205020404" pitchFamily="49" charset="0"/>
                <a:ea typeface="+mn-ea"/>
                <a:cs typeface="Courier New" panose="02070309020205020404" pitchFamily="49" charset="0"/>
              </a:rPr>
              <a:t>&lt;!--the role is on a &lt;div&gt; element--&gt;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&lt;ul&gt; </a:t>
            </a:r>
            <a:r>
              <a:rPr kumimoji="0" lang="en-US" sz="1800" b="0" i="0" u="none" strike="noStrike" kern="1200" cap="none" spc="0" normalizeH="0" baseline="0" noProof="0" dirty="0">
                <a:ln>
                  <a:noFill/>
                </a:ln>
                <a:solidFill>
                  <a:srgbClr val="9BBB59">
                    <a:lumMod val="50000"/>
                  </a:srgbClr>
                </a:solidFill>
                <a:effectLst/>
                <a:uLnTx/>
                <a:uFillTx/>
                <a:latin typeface="Courier New" panose="02070309020205020404" pitchFamily="49" charset="0"/>
                <a:ea typeface="+mn-ea"/>
                <a:cs typeface="Courier New" panose="02070309020205020404" pitchFamily="49" charset="0"/>
              </a:rPr>
              <a:t>&lt;!--no role has been assigned to the &lt;ul&gt; tag--&gt;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a:ln>
                  <a:noFill/>
                </a:ln>
                <a:solidFill>
                  <a:srgbClr val="9BBB59">
                    <a:lumMod val="50000"/>
                  </a:srgbClr>
                </a:solidFill>
                <a:effectLst/>
                <a:uLnTx/>
                <a:uFillTx/>
                <a:latin typeface="Courier New" panose="02070309020205020404" pitchFamily="49" charset="0"/>
                <a:ea typeface="+mn-ea"/>
                <a:cs typeface="Courier New" panose="02070309020205020404" pitchFamily="49" charset="0"/>
              </a:rPr>
              <a:t>&lt;!--roles have been applied to the &lt;a&gt; tags in the list--&gt;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50000"/>
                </a:srgbClr>
              </a:solidFill>
              <a:effectLst/>
              <a:uLnTx/>
              <a:uFillTx/>
              <a:latin typeface="Courier New" panose="02070309020205020404" pitchFamily="49" charset="0"/>
              <a:ea typeface="+mn-ea"/>
              <a:cs typeface="Courier New" panose="02070309020205020404" pitchFamily="49" charset="0"/>
            </a:endParaRPr>
          </a:p>
          <a:p>
            <a:pPr lvl="0">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&lt;li</a:t>
            </a:r>
            <a:r>
              <a:rPr lang="en-US" dirty="0">
                <a:solidFill>
                  <a:prstClr val="black"/>
                </a:solidFill>
                <a:latin typeface="Courier New" panose="02070309020205020404" pitchFamily="49" charset="0"/>
                <a:cs typeface="Courier New" panose="02070309020205020404" pitchFamily="49" charset="0"/>
              </a:rPr>
              <a:t>&gt;&lt; button </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role="</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menuitem</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onclick=“function1()"&gt;Item 1</a:t>
            </a:r>
            <a:r>
              <a:rPr lang="en-US" dirty="0">
                <a:solidFill>
                  <a:prstClr val="black"/>
                </a:solidFill>
                <a:latin typeface="Courier New" panose="02070309020205020404" pitchFamily="49" charset="0"/>
                <a:cs typeface="Courier New" panose="02070309020205020404" pitchFamily="49" charset="0"/>
              </a:rPr>
              <a:t>&lt;/button &gt;&lt;/</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li&gt;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lvl="0">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&lt;li</a:t>
            </a:r>
            <a:r>
              <a:rPr lang="en-US" dirty="0">
                <a:solidFill>
                  <a:prstClr val="black"/>
                </a:solidFill>
                <a:latin typeface="Courier New" panose="02070309020205020404" pitchFamily="49" charset="0"/>
                <a:cs typeface="Courier New" panose="02070309020205020404" pitchFamily="49" charset="0"/>
              </a:rPr>
              <a:t>&gt;&lt; button </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role="</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menuitem</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lang="en-US" dirty="0">
                <a:solidFill>
                  <a:prstClr val="black"/>
                </a:solidFill>
                <a:latin typeface="Courier New" panose="02070309020205020404" pitchFamily="49" charset="0"/>
                <a:cs typeface="Courier New" panose="02070309020205020404" pitchFamily="49" charset="0"/>
              </a:rPr>
              <a:t>onclick=“function2()"&gt;</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Item 2</a:t>
            </a:r>
            <a:r>
              <a:rPr lang="en-US" dirty="0">
                <a:solidFill>
                  <a:prstClr val="black"/>
                </a:solidFill>
                <a:latin typeface="Courier New" panose="02070309020205020404" pitchFamily="49" charset="0"/>
                <a:cs typeface="Courier New" panose="02070309020205020404" pitchFamily="49" charset="0"/>
              </a:rPr>
              <a:t>&lt;/button &gt;&lt;/</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li&gt;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lvl="0">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&lt;li&gt;&lt;button role="</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menuitem</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lang="en-US" dirty="0">
                <a:solidFill>
                  <a:prstClr val="black"/>
                </a:solidFill>
                <a:latin typeface="Courier New" panose="02070309020205020404" pitchFamily="49" charset="0"/>
                <a:cs typeface="Courier New" panose="02070309020205020404" pitchFamily="49" charset="0"/>
              </a:rPr>
              <a:t>onclick=“function3()"&gt;</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Item 3</a:t>
            </a:r>
            <a:r>
              <a:rPr lang="en-US" dirty="0">
                <a:solidFill>
                  <a:prstClr val="black"/>
                </a:solidFill>
                <a:latin typeface="Courier New" panose="02070309020205020404" pitchFamily="49" charset="0"/>
                <a:cs typeface="Courier New" panose="02070309020205020404" pitchFamily="49" charset="0"/>
              </a:rPr>
              <a:t>&lt;/button &gt;&lt;/</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li&gt;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&lt;/ul&gt;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&lt;/div</a:t>
            </a:r>
            <a:r>
              <a:rPr kumimoji="0" lang="en-US" sz="1800" b="0" i="0" u="none" strike="noStrike" kern="1200" cap="none" spc="0" normalizeH="0" baseline="0" noProof="0" dirty="0">
                <a:ln>
                  <a:noFill/>
                </a:ln>
                <a:solidFill>
                  <a:prstClr val="black"/>
                </a:solidFill>
                <a:effectLst/>
                <a:uLnTx/>
                <a:uFillTx/>
                <a:latin typeface="Calibri"/>
                <a:ea typeface="+mn-ea"/>
                <a:cs typeface="+mn-cs"/>
              </a:rPr>
              <a:t>&gt;</a:t>
            </a:r>
          </a:p>
        </p:txBody>
      </p:sp>
      <p:pic>
        <p:nvPicPr>
          <p:cNvPr id="4" name="Picture 3" descr="a menu of function buttons from a web-page">
            <a:extLst>
              <a:ext uri="{FF2B5EF4-FFF2-40B4-BE49-F238E27FC236}">
                <a16:creationId xmlns:a16="http://schemas.microsoft.com/office/drawing/2014/main" id="{A7E1305C-7EB2-4350-8755-4C1E77F5A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013" y="991352"/>
            <a:ext cx="2013103" cy="1924126"/>
          </a:xfrm>
          <a:prstGeom prst="rect">
            <a:avLst/>
          </a:prstGeom>
        </p:spPr>
      </p:pic>
    </p:spTree>
    <p:extLst>
      <p:ext uri="{BB962C8B-B14F-4D97-AF65-F5344CB8AC3E}">
        <p14:creationId xmlns:p14="http://schemas.microsoft.com/office/powerpoint/2010/main" val="80156161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solidFill>
            <a:schemeClr val="bg1"/>
          </a:solidFill>
        </p:spPr>
        <p:txBody>
          <a:bodyPr vert="horz" wrap="square" lIns="91440" tIns="45720" rIns="91440" bIns="45720" numCol="1" rtlCol="0" anchor="ctr" anchorCtr="0" compatLnSpc="1">
            <a:prstTxWarp prst="textNoShape">
              <a:avLst/>
            </a:prstTxWarp>
            <a:normAutofit/>
          </a:bodyPr>
          <a:lstStyle/>
          <a:p>
            <a:pPr algn="ctr"/>
            <a:r>
              <a:rPr lang="en-US" b="1" dirty="0">
                <a:ea typeface="MS PGothic"/>
                <a:cs typeface="Arial"/>
              </a:rPr>
              <a:t>Basics of ARIA</a:t>
            </a:r>
          </a:p>
        </p:txBody>
      </p:sp>
      <p:sp>
        <p:nvSpPr>
          <p:cNvPr id="3" name="Content Placeholder 2">
            <a:extLst>
              <a:ext uri="{FF2B5EF4-FFF2-40B4-BE49-F238E27FC236}">
                <a16:creationId xmlns:a16="http://schemas.microsoft.com/office/drawing/2014/main" id="{4D889997-0E2A-4C0A-98DC-F1E1AF6F3683}"/>
              </a:ext>
            </a:extLst>
          </p:cNvPr>
          <p:cNvSpPr>
            <a:spLocks noGrp="1"/>
          </p:cNvSpPr>
          <p:nvPr>
            <p:ph sz="half" idx="1"/>
          </p:nvPr>
        </p:nvSpPr>
        <p:spPr>
          <a:xfrm>
            <a:off x="1" y="991352"/>
            <a:ext cx="12191999" cy="5866648"/>
          </a:xfrm>
        </p:spPr>
        <p:txBody>
          <a:bodyPr/>
          <a:lstStyle/>
          <a:p>
            <a:r>
              <a:rPr lang="en-US" dirty="0">
                <a:solidFill>
                  <a:schemeClr val="bg1"/>
                </a:solidFill>
                <a:latin typeface="Arial" panose="020B0604020202020204" pitchFamily="34" charset="0"/>
                <a:cs typeface="Arial" panose="020B0604020202020204" pitchFamily="34" charset="0"/>
              </a:rPr>
              <a:t>State and properties Simple navigation menu example:</a:t>
            </a:r>
          </a:p>
          <a:p>
            <a:r>
              <a:rPr lang="en-US" sz="1800" dirty="0">
                <a:latin typeface="Courier New" panose="02070309020205020404" pitchFamily="49" charset="0"/>
                <a:cs typeface="Courier New" panose="02070309020205020404" pitchFamily="49" charset="0"/>
              </a:rPr>
              <a:t>&lt;div role="navigation"&gt;</a:t>
            </a:r>
          </a:p>
          <a:p>
            <a:r>
              <a:rPr lang="en-US" sz="1800" dirty="0">
                <a:latin typeface="Courier New" panose="02070309020205020404" pitchFamily="49" charset="0"/>
                <a:cs typeface="Courier New" panose="02070309020205020404" pitchFamily="49" charset="0"/>
              </a:rPr>
              <a:t>	&lt;ul&gt;</a:t>
            </a:r>
          </a:p>
          <a:p>
            <a:r>
              <a:rPr lang="en-US" sz="1800" dirty="0">
                <a:latin typeface="Courier New" panose="02070309020205020404" pitchFamily="49" charset="0"/>
                <a:cs typeface="Courier New" panose="02070309020205020404" pitchFamily="49" charset="0"/>
              </a:rPr>
              <a:t>		&lt;li&gt;&lt;a </a:t>
            </a:r>
            <a:r>
              <a:rPr lang="en-US" sz="1800" dirty="0" err="1">
                <a:latin typeface="Courier New" panose="02070309020205020404" pitchFamily="49" charset="0"/>
                <a:cs typeface="Courier New" panose="02070309020205020404" pitchFamily="49" charset="0"/>
              </a:rPr>
              <a:t>href</a:t>
            </a:r>
            <a:r>
              <a:rPr lang="en-US" sz="1800" dirty="0">
                <a:latin typeface="Courier New" panose="02070309020205020404" pitchFamily="49" charset="0"/>
                <a:cs typeface="Courier New" panose="02070309020205020404" pitchFamily="49" charset="0"/>
              </a:rPr>
              <a:t>=“#”&gt;Home&lt;/a&gt;&lt;/li&gt;</a:t>
            </a:r>
          </a:p>
          <a:p>
            <a:r>
              <a:rPr lang="en-US" sz="1800" dirty="0">
                <a:latin typeface="Courier New" panose="02070309020205020404" pitchFamily="49" charset="0"/>
                <a:cs typeface="Courier New" panose="02070309020205020404" pitchFamily="49" charset="0"/>
              </a:rPr>
              <a:t>		&lt;li&gt;&lt;a </a:t>
            </a:r>
            <a:r>
              <a:rPr lang="en-US" sz="1800" dirty="0" err="1">
                <a:latin typeface="Courier New" panose="02070309020205020404" pitchFamily="49" charset="0"/>
                <a:cs typeface="Courier New" panose="02070309020205020404" pitchFamily="49" charset="0"/>
              </a:rPr>
              <a:t>href</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uri</a:t>
            </a:r>
            <a:r>
              <a:rPr lang="en-US" sz="1800" dirty="0">
                <a:latin typeface="Courier New" panose="02070309020205020404" pitchFamily="49" charset="0"/>
                <a:cs typeface="Courier New" panose="02070309020205020404" pitchFamily="49" charset="0"/>
              </a:rPr>
              <a:t>”&gt;Contact&lt;/a&gt;</a:t>
            </a:r>
          </a:p>
          <a:p>
            <a:r>
              <a:rPr lang="en-US" sz="1800" dirty="0">
                <a:latin typeface="Courier New" panose="02070309020205020404" pitchFamily="49" charset="0"/>
                <a:cs typeface="Courier New" panose="02070309020205020404" pitchFamily="49" charset="0"/>
              </a:rPr>
              <a:t>		</a:t>
            </a:r>
            <a:r>
              <a:rPr lang="en-US" sz="1800" dirty="0">
                <a:solidFill>
                  <a:schemeClr val="accent3">
                    <a:lumMod val="50000"/>
                  </a:schemeClr>
                </a:solidFill>
                <a:latin typeface="Courier New" panose="02070309020205020404" pitchFamily="49" charset="0"/>
                <a:cs typeface="Courier New" panose="02070309020205020404" pitchFamily="49" charset="0"/>
              </a:rPr>
              <a:t>&lt;!--the &lt;a&gt; tag on holds the aria describing the popup menu--&gt;</a:t>
            </a:r>
          </a:p>
          <a:p>
            <a:r>
              <a:rPr lang="en-US" sz="1800" dirty="0">
                <a:latin typeface="Courier New" panose="02070309020205020404" pitchFamily="49" charset="0"/>
                <a:cs typeface="Courier New" panose="02070309020205020404" pitchFamily="49" charset="0"/>
              </a:rPr>
              <a:t>		&lt;li&gt;&lt;a aria-</a:t>
            </a:r>
            <a:r>
              <a:rPr lang="en-US" sz="1800" dirty="0" err="1">
                <a:latin typeface="Courier New" panose="02070309020205020404" pitchFamily="49" charset="0"/>
                <a:cs typeface="Courier New" panose="02070309020205020404" pitchFamily="49" charset="0"/>
              </a:rPr>
              <a:t>haspopup</a:t>
            </a:r>
            <a:r>
              <a:rPr lang="en-US" sz="1800" dirty="0">
                <a:latin typeface="Courier New" panose="02070309020205020404" pitchFamily="49" charset="0"/>
                <a:cs typeface="Courier New" panose="02070309020205020404" pitchFamily="49" charset="0"/>
              </a:rPr>
              <a:t>="true“ aria-expanded="false“ </a:t>
            </a:r>
            <a:r>
              <a:rPr lang="en-US" sz="1800" dirty="0" err="1">
                <a:latin typeface="Courier New" panose="02070309020205020404" pitchFamily="49" charset="0"/>
                <a:cs typeface="Courier New" panose="02070309020205020404" pitchFamily="49" charset="0"/>
              </a:rPr>
              <a:t>href</a:t>
            </a:r>
            <a:r>
              <a:rPr lang="en-US" sz="1800" dirty="0">
                <a:latin typeface="Courier New" panose="02070309020205020404" pitchFamily="49" charset="0"/>
                <a:cs typeface="Courier New" panose="02070309020205020404" pitchFamily="49" charset="0"/>
              </a:rPr>
              <a:t>=“#“&gt;Blog&lt;/a&gt;</a:t>
            </a:r>
          </a:p>
          <a:p>
            <a:r>
              <a:rPr lang="en-US" sz="1800" dirty="0">
                <a:latin typeface="Courier New" panose="02070309020205020404" pitchFamily="49" charset="0"/>
                <a:cs typeface="Courier New" panose="02070309020205020404" pitchFamily="49" charset="0"/>
              </a:rPr>
              <a:t>		&lt;ul role="menu" aria-label="Blog"&gt;</a:t>
            </a:r>
          </a:p>
          <a:p>
            <a:r>
              <a:rPr lang="en-US" sz="1800" dirty="0">
                <a:latin typeface="Courier New" panose="02070309020205020404" pitchFamily="49" charset="0"/>
                <a:cs typeface="Courier New" panose="02070309020205020404" pitchFamily="49" charset="0"/>
              </a:rPr>
              <a:t>			&lt;li role="none"&gt; </a:t>
            </a:r>
            <a:r>
              <a:rPr lang="en-US" sz="1800" dirty="0">
                <a:solidFill>
                  <a:schemeClr val="accent3">
                    <a:lumMod val="50000"/>
                  </a:schemeClr>
                </a:solidFill>
                <a:latin typeface="Courier New" panose="02070309020205020404" pitchFamily="49" charset="0"/>
                <a:cs typeface="Courier New" panose="02070309020205020404" pitchFamily="49" charset="0"/>
              </a:rPr>
              <a:t>&lt;!--notice roles are used to override semantic html--&gt;</a:t>
            </a:r>
          </a:p>
          <a:p>
            <a:r>
              <a:rPr lang="en-US" sz="1800" dirty="0">
                <a:latin typeface="Courier New" panose="02070309020205020404" pitchFamily="49" charset="0"/>
                <a:cs typeface="Courier New" panose="02070309020205020404" pitchFamily="49" charset="0"/>
              </a:rPr>
              <a:t>				&lt;a role="</a:t>
            </a:r>
            <a:r>
              <a:rPr lang="en-US" sz="1800" dirty="0" err="1">
                <a:latin typeface="Courier New" panose="02070309020205020404" pitchFamily="49" charset="0"/>
                <a:cs typeface="Courier New" panose="02070309020205020404" pitchFamily="49" charset="0"/>
              </a:rPr>
              <a:t>menuitem</a:t>
            </a:r>
            <a:r>
              <a:rPr lang="en-US" sz="1800" dirty="0">
                <a:latin typeface="Courier New" panose="02070309020205020404" pitchFamily="49" charset="0"/>
                <a:cs typeface="Courier New" panose="02070309020205020404" pitchFamily="49" charset="0"/>
              </a:rPr>
              <a:t>" </a:t>
            </a:r>
            <a:r>
              <a:rPr lang="en-US" sz="1800" dirty="0" err="1">
                <a:latin typeface="Courier New" panose="02070309020205020404" pitchFamily="49" charset="0"/>
                <a:cs typeface="Courier New" panose="02070309020205020404" pitchFamily="49" charset="0"/>
              </a:rPr>
              <a:t>href</a:t>
            </a:r>
            <a:r>
              <a:rPr lang="en-US" sz="1800" dirty="0">
                <a:latin typeface="Courier New" panose="02070309020205020404" pitchFamily="49" charset="0"/>
                <a:cs typeface="Courier New" panose="02070309020205020404" pitchFamily="49" charset="0"/>
              </a:rPr>
              <a:t>="/blog-Jan2020.html“&gt;January 2020&lt;/a&gt;&lt;/li&gt;</a:t>
            </a:r>
          </a:p>
          <a:p>
            <a:r>
              <a:rPr lang="en-US" sz="1800" dirty="0">
                <a:latin typeface="Courier New" panose="02070309020205020404" pitchFamily="49" charset="0"/>
                <a:cs typeface="Courier New" panose="02070309020205020404" pitchFamily="49" charset="0"/>
              </a:rPr>
              <a:t>			&lt;li role="none"&gt;</a:t>
            </a:r>
          </a:p>
          <a:p>
            <a:r>
              <a:rPr lang="en-US" sz="1800" dirty="0">
                <a:latin typeface="Courier New" panose="02070309020205020404" pitchFamily="49" charset="0"/>
                <a:cs typeface="Courier New" panose="02070309020205020404" pitchFamily="49" charset="0"/>
              </a:rPr>
              <a:t>				&lt;a role="</a:t>
            </a:r>
            <a:r>
              <a:rPr lang="en-US" sz="1800" dirty="0" err="1">
                <a:latin typeface="Courier New" panose="02070309020205020404" pitchFamily="49" charset="0"/>
                <a:cs typeface="Courier New" panose="02070309020205020404" pitchFamily="49" charset="0"/>
              </a:rPr>
              <a:t>menuitem</a:t>
            </a:r>
            <a:r>
              <a:rPr lang="en-US" sz="1800" dirty="0">
                <a:latin typeface="Courier New" panose="02070309020205020404" pitchFamily="49" charset="0"/>
                <a:cs typeface="Courier New" panose="02070309020205020404" pitchFamily="49" charset="0"/>
              </a:rPr>
              <a:t>" </a:t>
            </a:r>
            <a:r>
              <a:rPr lang="en-US" sz="1800" dirty="0" err="1">
                <a:latin typeface="Courier New" panose="02070309020205020404" pitchFamily="49" charset="0"/>
                <a:cs typeface="Courier New" panose="02070309020205020404" pitchFamily="49" charset="0"/>
              </a:rPr>
              <a:t>href</a:t>
            </a:r>
            <a:r>
              <a:rPr lang="en-US" sz="1800" dirty="0">
                <a:latin typeface="Courier New" panose="02070309020205020404" pitchFamily="49" charset="0"/>
                <a:cs typeface="Courier New" panose="02070309020205020404" pitchFamily="49" charset="0"/>
              </a:rPr>
              <a:t>="/blog-Feb2020.html“ February 2020&lt;/a&gt;&lt;/li&gt;</a:t>
            </a:r>
          </a:p>
          <a:p>
            <a:r>
              <a:rPr lang="en-US" sz="1800" dirty="0">
                <a:latin typeface="Courier New" panose="02070309020205020404" pitchFamily="49" charset="0"/>
                <a:cs typeface="Courier New" panose="02070309020205020404" pitchFamily="49" charset="0"/>
              </a:rPr>
              <a:t>	&lt;/ul&gt;</a:t>
            </a:r>
          </a:p>
          <a:p>
            <a:r>
              <a:rPr lang="en-US" sz="1800" dirty="0">
                <a:latin typeface="Courier New" panose="02070309020205020404" pitchFamily="49" charset="0"/>
                <a:cs typeface="Courier New" panose="02070309020205020404" pitchFamily="49" charset="0"/>
              </a:rPr>
              <a:t>&lt;div&gt;</a:t>
            </a:r>
          </a:p>
          <a:p>
            <a:endParaRPr lang="en-US" sz="1800" dirty="0">
              <a:latin typeface="Courier New" panose="02070309020205020404" pitchFamily="49" charset="0"/>
              <a:cs typeface="Courier New" panose="02070309020205020404" pitchFamily="49" charset="0"/>
            </a:endParaRPr>
          </a:p>
        </p:txBody>
      </p:sp>
      <p:pic>
        <p:nvPicPr>
          <p:cNvPr id="4" name="Picture 3" descr="the navigation menu from a web-page with an menu option expanded to show additional options.">
            <a:extLst>
              <a:ext uri="{FF2B5EF4-FFF2-40B4-BE49-F238E27FC236}">
                <a16:creationId xmlns:a16="http://schemas.microsoft.com/office/drawing/2014/main" id="{C68F0343-86B8-485A-836C-56D292AC8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402" y="1445108"/>
            <a:ext cx="6881632" cy="940283"/>
          </a:xfrm>
          <a:prstGeom prst="rect">
            <a:avLst/>
          </a:prstGeom>
        </p:spPr>
      </p:pic>
    </p:spTree>
    <p:extLst>
      <p:ext uri="{BB962C8B-B14F-4D97-AF65-F5344CB8AC3E}">
        <p14:creationId xmlns:p14="http://schemas.microsoft.com/office/powerpoint/2010/main" val="35008008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12192000" cy="1289304"/>
          </a:xfrm>
        </p:spPr>
        <p:txBody>
          <a:bodyPr anchor="ctr">
            <a:noAutofit/>
          </a:bodyPr>
          <a:lstStyle/>
          <a:p>
            <a:r>
              <a:rPr lang="en-US" sz="7200" b="1" dirty="0">
                <a:solidFill>
                  <a:schemeClr val="bg1"/>
                </a:solidFill>
              </a:rPr>
              <a:t>ARIA Roles Demonstration</a:t>
            </a:r>
          </a:p>
        </p:txBody>
      </p:sp>
      <p:pic>
        <p:nvPicPr>
          <p:cNvPr id="2" name="WAI-ARIA Landmarks Demonstration">
            <a:hlinkClick r:id="" action="ppaction://media"/>
            <a:extLst>
              <a:ext uri="{FF2B5EF4-FFF2-40B4-BE49-F238E27FC236}">
                <a16:creationId xmlns:a16="http://schemas.microsoft.com/office/drawing/2014/main" id="{36599A27-9A6E-4663-95A0-6B2DF54351D3}"/>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37491" y="1054677"/>
            <a:ext cx="10317018" cy="5803323"/>
          </a:xfrm>
          <a:prstGeom prst="rect">
            <a:avLst/>
          </a:prstGeom>
        </p:spPr>
      </p:pic>
    </p:spTree>
    <p:extLst>
      <p:ext uri="{BB962C8B-B14F-4D97-AF65-F5344CB8AC3E}">
        <p14:creationId xmlns:p14="http://schemas.microsoft.com/office/powerpoint/2010/main" val="8027092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CA35-3729-4CB3-A763-DB7A851DAAB8}"/>
              </a:ext>
            </a:extLst>
          </p:cNvPr>
          <p:cNvSpPr>
            <a:spLocks noGrp="1"/>
          </p:cNvSpPr>
          <p:nvPr>
            <p:ph type="title"/>
          </p:nvPr>
        </p:nvSpPr>
        <p:spPr/>
        <p:txBody>
          <a:bodyPr/>
          <a:lstStyle/>
          <a:p>
            <a:pPr algn="ctr"/>
            <a:r>
              <a:rPr lang="en-US" dirty="0"/>
              <a:t>Basics of ARIA</a:t>
            </a:r>
          </a:p>
        </p:txBody>
      </p:sp>
      <p:sp>
        <p:nvSpPr>
          <p:cNvPr id="3" name="Content Placeholder 2">
            <a:extLst>
              <a:ext uri="{FF2B5EF4-FFF2-40B4-BE49-F238E27FC236}">
                <a16:creationId xmlns:a16="http://schemas.microsoft.com/office/drawing/2014/main" id="{6C319012-5081-4E6A-AF71-DFDE6136251D}"/>
              </a:ext>
            </a:extLst>
          </p:cNvPr>
          <p:cNvSpPr>
            <a:spLocks noGrp="1"/>
          </p:cNvSpPr>
          <p:nvPr>
            <p:ph idx="1"/>
          </p:nvPr>
        </p:nvSpPr>
        <p:spPr>
          <a:xfrm>
            <a:off x="0" y="991352"/>
            <a:ext cx="7687733" cy="2437648"/>
          </a:xfrm>
        </p:spPr>
        <p:txBody>
          <a:bodyPr/>
          <a:lstStyle/>
          <a:p>
            <a:r>
              <a:rPr lang="en-US" sz="3200" dirty="0">
                <a:latin typeface="Arial" panose="020B0604020202020204" pitchFamily="34" charset="0"/>
                <a:cs typeface="Arial" panose="020B0604020202020204" pitchFamily="34" charset="0"/>
              </a:rPr>
              <a:t>What does ARIA do?</a:t>
            </a:r>
          </a:p>
          <a:p>
            <a:pPr marL="180594" lvl="1" indent="0">
              <a:buNone/>
            </a:pPr>
            <a:r>
              <a:rPr lang="en-US" dirty="0">
                <a:latin typeface="Arial" panose="020B0604020202020204" pitchFamily="34" charset="0"/>
                <a:cs typeface="Arial" panose="020B0604020202020204" pitchFamily="34" charset="0"/>
              </a:rPr>
              <a:t>WAI-ARIA addresses accessibility challenges by defining how information about component functionality to assistive technology. With WAI-ARIA, an advanced Web application can be made accessible and usable to people with disabilities. *w3.org/WAI/standards-guidelines/aria/</a:t>
            </a:r>
          </a:p>
          <a:p>
            <a:pPr marL="180594" lvl="1" indent="0">
              <a:buNone/>
            </a:pPr>
            <a:endParaRPr lang="en-US" dirty="0"/>
          </a:p>
        </p:txBody>
      </p:sp>
      <p:sp>
        <p:nvSpPr>
          <p:cNvPr id="4" name="TextBox 3">
            <a:extLst>
              <a:ext uri="{FF2B5EF4-FFF2-40B4-BE49-F238E27FC236}">
                <a16:creationId xmlns:a16="http://schemas.microsoft.com/office/drawing/2014/main" id="{FBA73EC7-1139-4D87-A453-DCB9E84EBCBB}"/>
              </a:ext>
            </a:extLst>
          </p:cNvPr>
          <p:cNvSpPr txBox="1"/>
          <p:nvPr/>
        </p:nvSpPr>
        <p:spPr>
          <a:xfrm>
            <a:off x="0" y="3429000"/>
            <a:ext cx="12192000" cy="3447098"/>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...and not do?</a:t>
            </a:r>
          </a:p>
          <a:p>
            <a:pPr marL="180594" lvl="1" indent="0">
              <a:buNone/>
            </a:pPr>
            <a:r>
              <a:rPr lang="en-US" sz="2400" dirty="0">
                <a:solidFill>
                  <a:schemeClr val="bg1"/>
                </a:solidFill>
                <a:latin typeface="Arial" panose="020B0604020202020204" pitchFamily="34" charset="0"/>
                <a:cs typeface="Arial" panose="020B0604020202020204" pitchFamily="34" charset="0"/>
              </a:rPr>
              <a:t>ARIA is not a coding method for making things accessible. It is a supplement to HTML. Developers use it to provide information about the purpose and function of web components not to provide additional features. </a:t>
            </a:r>
          </a:p>
          <a:p>
            <a:pPr marL="180594" lvl="1" indent="0">
              <a:buNone/>
            </a:pPr>
            <a:r>
              <a:rPr lang="en-US" sz="2400" dirty="0">
                <a:solidFill>
                  <a:schemeClr val="bg1"/>
                </a:solidFill>
                <a:latin typeface="Arial" panose="020B0604020202020204" pitchFamily="34" charset="0"/>
                <a:cs typeface="Arial" panose="020B0604020202020204" pitchFamily="34" charset="0"/>
              </a:rPr>
              <a:t>ARIA doesn't do anything on its own. It only tells assistive technology the intention behind a component; which is then conveyed to the user. </a:t>
            </a:r>
          </a:p>
          <a:p>
            <a:pPr marL="180594" lvl="1" indent="0">
              <a:buNone/>
            </a:pPr>
            <a:r>
              <a:rPr lang="en-US" sz="2400" dirty="0">
                <a:solidFill>
                  <a:schemeClr val="bg1"/>
                </a:solidFill>
                <a:latin typeface="Arial" panose="020B0604020202020204" pitchFamily="34" charset="0"/>
                <a:cs typeface="Arial" panose="020B0604020202020204" pitchFamily="34" charset="0"/>
              </a:rPr>
              <a:t>For ARIA to function properly it must be applied to components coded to meet HTML specification. Applying ARIA to bad code only makes things worse for the user.</a:t>
            </a:r>
          </a:p>
          <a:p>
            <a:endParaRPr lang="en-US" dirty="0">
              <a:solidFill>
                <a:schemeClr val="bg1"/>
              </a:solidFill>
            </a:endParaRPr>
          </a:p>
        </p:txBody>
      </p:sp>
      <p:pic>
        <p:nvPicPr>
          <p:cNvPr id="8" name="Picture 7" descr="Photographer editing photos on desktop computer">
            <a:extLst>
              <a:ext uri="{FF2B5EF4-FFF2-40B4-BE49-F238E27FC236}">
                <a16:creationId xmlns:a16="http://schemas.microsoft.com/office/drawing/2014/main" id="{42950D2D-CA4D-4E5F-934E-804BE68AA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3880" y="1368188"/>
            <a:ext cx="3091973" cy="2060812"/>
          </a:xfrm>
          <a:prstGeom prst="rect">
            <a:avLst/>
          </a:prstGeom>
        </p:spPr>
      </p:pic>
    </p:spTree>
    <p:extLst>
      <p:ext uri="{BB962C8B-B14F-4D97-AF65-F5344CB8AC3E}">
        <p14:creationId xmlns:p14="http://schemas.microsoft.com/office/powerpoint/2010/main" val="133586983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EA7DA1E-31A5-41ED-B3DB-2CE13C31815E}" vid="{71EF779D-ECCC-4318-8118-6F4150C815B1}"/>
    </a:ext>
  </a:extLst>
</a:theme>
</file>

<file path=ppt/theme/theme2.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EA7DA1E-31A5-41ED-B3DB-2CE13C31815E}" vid="{7D5ABF7E-CE12-4EA6-BFC1-3B48B384643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EA7DA1E-31A5-41ED-B3DB-2CE13C31815E}" vid="{61D6AD4D-98AF-42EA-8609-DE85A0A88913}"/>
    </a:ext>
  </a:extLst>
</a:theme>
</file>

<file path=ppt/theme/theme4.xml><?xml version="1.0" encoding="utf-8"?>
<a:theme xmlns:a="http://schemas.openxmlformats.org/drawingml/2006/main" name="1_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EF85197-44B6-FC4F-A802-4DF37E18DBA0}" vid="{A622371D-1D41-EC41-B127-15BBEC39A9B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260</TotalTime>
  <Words>1453</Words>
  <Application>Microsoft Office PowerPoint</Application>
  <PresentationFormat>Widescreen</PresentationFormat>
  <Paragraphs>145</Paragraphs>
  <Slides>16</Slides>
  <Notes>6</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Calibri</vt:lpstr>
      <vt:lpstr>Calibri Light</vt:lpstr>
      <vt:lpstr>Courier New</vt:lpstr>
      <vt:lpstr>Lucida Grande</vt:lpstr>
      <vt:lpstr>Roboto Light</vt:lpstr>
      <vt:lpstr>Trebuchet MS</vt:lpstr>
      <vt:lpstr>Verdana</vt:lpstr>
      <vt:lpstr>1_Office Theme</vt:lpstr>
      <vt:lpstr>White Main</vt:lpstr>
      <vt:lpstr>2_Office Theme</vt:lpstr>
      <vt:lpstr>1_White Main</vt:lpstr>
      <vt:lpstr>The Basics of WAI-ARIA</vt:lpstr>
      <vt:lpstr>Center for Inclusive Design &amp; Innovation</vt:lpstr>
      <vt:lpstr>Presenter Bio</vt:lpstr>
      <vt:lpstr>Basics of ARIA</vt:lpstr>
      <vt:lpstr>Basics of ARIA</vt:lpstr>
      <vt:lpstr>Basics of ARIA</vt:lpstr>
      <vt:lpstr>Basics of ARIA</vt:lpstr>
      <vt:lpstr>ARIA Roles Demonstration</vt:lpstr>
      <vt:lpstr>Basics of ARIA</vt:lpstr>
      <vt:lpstr>Basics of ARIA</vt:lpstr>
      <vt:lpstr>Basics of ARIA</vt:lpstr>
      <vt:lpstr>Basics of ARIA</vt:lpstr>
      <vt:lpstr>Basics of ARIA</vt:lpstr>
      <vt:lpstr>Basics of ARIA</vt:lpstr>
      <vt:lpstr>Basics of ARIA</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Basics of WAI-ARIA</dc:title>
  <dc:creator>Toles, John</dc:creator>
  <cp:lastModifiedBy>Toles, John</cp:lastModifiedBy>
  <cp:revision>2</cp:revision>
  <dcterms:created xsi:type="dcterms:W3CDTF">2020-05-12T20:10:06Z</dcterms:created>
  <dcterms:modified xsi:type="dcterms:W3CDTF">2020-09-11T21:02:34Z</dcterms:modified>
</cp:coreProperties>
</file>